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sldIdLst>
    <p:sldId id="598" r:id="rId2"/>
    <p:sldId id="703" r:id="rId3"/>
    <p:sldId id="599" r:id="rId4"/>
    <p:sldId id="600" r:id="rId5"/>
    <p:sldId id="626" r:id="rId6"/>
    <p:sldId id="655" r:id="rId7"/>
    <p:sldId id="627" r:id="rId8"/>
    <p:sldId id="622" r:id="rId9"/>
    <p:sldId id="619" r:id="rId10"/>
    <p:sldId id="697" r:id="rId11"/>
    <p:sldId id="653" r:id="rId12"/>
    <p:sldId id="643" r:id="rId13"/>
    <p:sldId id="656" r:id="rId14"/>
    <p:sldId id="607" r:id="rId15"/>
    <p:sldId id="444" r:id="rId16"/>
    <p:sldId id="608" r:id="rId17"/>
    <p:sldId id="609" r:id="rId18"/>
    <p:sldId id="270" r:id="rId19"/>
    <p:sldId id="271" r:id="rId20"/>
    <p:sldId id="611" r:id="rId21"/>
    <p:sldId id="309" r:id="rId22"/>
    <p:sldId id="324" r:id="rId23"/>
    <p:sldId id="644" r:id="rId24"/>
    <p:sldId id="368" r:id="rId25"/>
    <p:sldId id="688" r:id="rId26"/>
    <p:sldId id="699" r:id="rId27"/>
    <p:sldId id="689" r:id="rId28"/>
    <p:sldId id="700" r:id="rId29"/>
    <p:sldId id="701" r:id="rId30"/>
    <p:sldId id="694" r:id="rId31"/>
    <p:sldId id="702" r:id="rId32"/>
    <p:sldId id="695" r:id="rId33"/>
    <p:sldId id="343" r:id="rId34"/>
    <p:sldId id="346" r:id="rId35"/>
    <p:sldId id="347" r:id="rId36"/>
    <p:sldId id="396" r:id="rId37"/>
    <p:sldId id="355" r:id="rId38"/>
    <p:sldId id="404" r:id="rId39"/>
    <p:sldId id="405" r:id="rId40"/>
    <p:sldId id="406" r:id="rId41"/>
    <p:sldId id="407" r:id="rId42"/>
    <p:sldId id="408" r:id="rId43"/>
    <p:sldId id="409" r:id="rId44"/>
    <p:sldId id="662" r:id="rId45"/>
    <p:sldId id="663" r:id="rId46"/>
    <p:sldId id="668" r:id="rId47"/>
    <p:sldId id="670" r:id="rId48"/>
    <p:sldId id="658" r:id="rId49"/>
    <p:sldId id="648" r:id="rId50"/>
    <p:sldId id="660" r:id="rId51"/>
    <p:sldId id="661" r:id="rId52"/>
    <p:sldId id="637" r:id="rId53"/>
    <p:sldId id="647" r:id="rId54"/>
    <p:sldId id="659" r:id="rId55"/>
    <p:sldId id="638" r:id="rId56"/>
    <p:sldId id="639" r:id="rId57"/>
    <p:sldId id="671" r:id="rId58"/>
    <p:sldId id="672" r:id="rId59"/>
    <p:sldId id="676" r:id="rId60"/>
    <p:sldId id="678" r:id="rId61"/>
    <p:sldId id="679" r:id="rId62"/>
    <p:sldId id="680" r:id="rId63"/>
    <p:sldId id="683" r:id="rId64"/>
    <p:sldId id="684" r:id="rId65"/>
    <p:sldId id="685" r:id="rId66"/>
    <p:sldId id="686" r:id="rId67"/>
    <p:sldId id="687" r:id="rId68"/>
    <p:sldId id="614" r:id="rId6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1" autoAdjust="0"/>
    <p:restoredTop sz="94660"/>
  </p:normalViewPr>
  <p:slideViewPr>
    <p:cSldViewPr>
      <p:cViewPr varScale="1">
        <p:scale>
          <a:sx n="63" d="100"/>
          <a:sy n="63" d="100"/>
        </p:scale>
        <p:origin x="931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5186476120044851E-2"/>
          <c:y val="7.8101949541475979E-2"/>
          <c:w val="0.91261175526914562"/>
          <c:h val="0.788112291183207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กลุ่มคะแนนสูง</c:v>
                </c:pt>
              </c:strCache>
            </c:strRef>
          </c:tx>
          <c:spPr>
            <a:pattFill prst="dkDnDiag">
              <a:fgClr>
                <a:srgbClr val="000099"/>
              </a:fgClr>
              <a:bgClr>
                <a:schemeClr val="bg1"/>
              </a:bgClr>
            </a:pattFill>
            <a:ln>
              <a:solidFill>
                <a:sysClr val="windowText" lastClr="000000"/>
              </a:solidFill>
            </a:ln>
          </c:spPr>
          <c:invertIfNegative val="0"/>
          <c:val>
            <c:numRef>
              <c:f>Sheet1!$C$3:$F$3</c:f>
              <c:numCache>
                <c:formatCode>General</c:formatCode>
                <c:ptCount val="4"/>
                <c:pt idx="0">
                  <c:v>121</c:v>
                </c:pt>
                <c:pt idx="1">
                  <c:v>23</c:v>
                </c:pt>
                <c:pt idx="2">
                  <c:v>7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Sheet1!$B$4</c:f>
              <c:strCache>
                <c:ptCount val="1"/>
                <c:pt idx="0">
                  <c:v>กลุ่มคะแนนต่ำ</c:v>
                </c:pt>
              </c:strCache>
            </c:strRef>
          </c:tx>
          <c:spPr>
            <a:pattFill prst="ltUpDiag">
              <a:fgClr>
                <a:srgbClr val="FF0000"/>
              </a:fgClr>
              <a:bgClr>
                <a:schemeClr val="bg1"/>
              </a:bgClr>
            </a:pattFill>
            <a:ln>
              <a:solidFill>
                <a:sysClr val="windowText" lastClr="000000"/>
              </a:solidFill>
            </a:ln>
          </c:spPr>
          <c:invertIfNegative val="0"/>
          <c:val>
            <c:numRef>
              <c:f>Sheet1!$C$4:$F$4</c:f>
              <c:numCache>
                <c:formatCode>General</c:formatCode>
                <c:ptCount val="4"/>
                <c:pt idx="0">
                  <c:v>24</c:v>
                </c:pt>
                <c:pt idx="1">
                  <c:v>67</c:v>
                </c:pt>
                <c:pt idx="2">
                  <c:v>41</c:v>
                </c:pt>
                <c:pt idx="3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507176"/>
        <c:axId val="207500512"/>
      </c:barChart>
      <c:catAx>
        <c:axId val="207507176"/>
        <c:scaling>
          <c:orientation val="minMax"/>
        </c:scaling>
        <c:delete val="1"/>
        <c:axPos val="b"/>
        <c:majorTickMark val="out"/>
        <c:minorTickMark val="none"/>
        <c:tickLblPos val="none"/>
        <c:crossAx val="207500512"/>
        <c:crosses val="autoZero"/>
        <c:auto val="1"/>
        <c:lblAlgn val="ctr"/>
        <c:lblOffset val="100"/>
        <c:noMultiLvlLbl val="0"/>
      </c:catAx>
      <c:valAx>
        <c:axId val="2075005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th-TH"/>
          </a:p>
        </c:txPr>
        <c:crossAx val="207507176"/>
        <c:crosses val="autoZero"/>
        <c:crossBetween val="between"/>
        <c:majorUnit val="20"/>
      </c:valAx>
    </c:plotArea>
    <c:legend>
      <c:legendPos val="t"/>
      <c:layout/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2000"/>
          </a:pPr>
          <a:endParaRPr lang="th-TH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400" b="1">
          <a:latin typeface="TH Sarabun New" pitchFamily="34" charset="-34"/>
          <a:cs typeface="TH Sarabun New" pitchFamily="34" charset="-34"/>
        </a:defRPr>
      </a:pPr>
      <a:endParaRPr lang="th-TH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FF2831-9647-46D4-8C8B-014641A56DC5}" type="doc">
      <dgm:prSet loTypeId="urn:microsoft.com/office/officeart/2005/8/layout/orgChart1" loCatId="hierarchy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4042396-C3D5-4553-AF7B-8BC60093A628}">
      <dgm:prSet phldrT="[Text]" custT="1"/>
      <dgm:spPr>
        <a:solidFill>
          <a:schemeClr val="tx1"/>
        </a:solidFill>
      </dgm:spPr>
      <dgm:t>
        <a:bodyPr tIns="252000" bIns="0"/>
        <a:lstStyle/>
        <a:p>
          <a:pPr>
            <a:lnSpc>
              <a:spcPts val="3000"/>
            </a:lnSpc>
            <a:spcAft>
              <a:spcPts val="0"/>
            </a:spcAft>
          </a:pPr>
          <a:r>
            <a:rPr lang="th-TH" sz="3200" b="1" dirty="0" smtClean="0">
              <a:solidFill>
                <a:schemeClr val="bg1"/>
              </a:solidFill>
              <a:latin typeface="CordiaUPC" pitchFamily="34" charset="-34"/>
              <a:cs typeface="CordiaUPC" pitchFamily="34" charset="-34"/>
            </a:rPr>
            <a:t>การประเมิน</a:t>
          </a:r>
        </a:p>
        <a:p>
          <a:pPr>
            <a:lnSpc>
              <a:spcPts val="3000"/>
            </a:lnSpc>
            <a:spcAft>
              <a:spcPts val="0"/>
            </a:spcAft>
          </a:pPr>
          <a:r>
            <a:rPr lang="th-TH" sz="3200" b="1" dirty="0" smtClean="0">
              <a:solidFill>
                <a:schemeClr val="bg1"/>
              </a:solidFill>
              <a:latin typeface="CordiaUPC" pitchFamily="34" charset="-34"/>
              <a:cs typeface="CordiaUPC" pitchFamily="34" charset="-34"/>
            </a:rPr>
            <a:t>(</a:t>
          </a:r>
          <a:r>
            <a:rPr lang="en-US" sz="3200" b="1" dirty="0" smtClean="0">
              <a:solidFill>
                <a:schemeClr val="bg1"/>
              </a:solidFill>
              <a:latin typeface="CordiaUPC" pitchFamily="34" charset="-34"/>
              <a:cs typeface="CordiaUPC" pitchFamily="34" charset="-34"/>
            </a:rPr>
            <a:t>assessment)</a:t>
          </a:r>
          <a:endParaRPr lang="en-US" sz="3200" b="1" dirty="0">
            <a:solidFill>
              <a:schemeClr val="bg1"/>
            </a:solidFill>
            <a:latin typeface="CordiaUPC" pitchFamily="34" charset="-34"/>
            <a:cs typeface="CordiaUPC" pitchFamily="34" charset="-34"/>
          </a:endParaRPr>
        </a:p>
      </dgm:t>
    </dgm:pt>
    <dgm:pt modelId="{30D607DF-5FF8-4823-8658-F72D45A55ED4}" type="parTrans" cxnId="{AA42DA2F-478F-4FC7-BF28-88041834A5BB}">
      <dgm:prSet/>
      <dgm:spPr/>
      <dgm:t>
        <a:bodyPr/>
        <a:lstStyle/>
        <a:p>
          <a:endParaRPr lang="en-US" sz="2800" b="1">
            <a:solidFill>
              <a:schemeClr val="tx1"/>
            </a:solidFill>
            <a:latin typeface="CordiaUPC" pitchFamily="34" charset="-34"/>
            <a:cs typeface="CordiaUPC" pitchFamily="34" charset="-34"/>
          </a:endParaRPr>
        </a:p>
      </dgm:t>
    </dgm:pt>
    <dgm:pt modelId="{E1513899-80FB-4C6F-906A-6C4854A1EFEB}" type="sibTrans" cxnId="{AA42DA2F-478F-4FC7-BF28-88041834A5BB}">
      <dgm:prSet/>
      <dgm:spPr/>
      <dgm:t>
        <a:bodyPr/>
        <a:lstStyle/>
        <a:p>
          <a:endParaRPr lang="en-US" sz="2800" b="1">
            <a:solidFill>
              <a:schemeClr val="tx1"/>
            </a:solidFill>
            <a:latin typeface="CordiaUPC" pitchFamily="34" charset="-34"/>
            <a:cs typeface="CordiaUPC" pitchFamily="34" charset="-34"/>
          </a:endParaRPr>
        </a:p>
      </dgm:t>
    </dgm:pt>
    <dgm:pt modelId="{414EAB5F-A6E9-4C6E-ABB2-7BF9FF929FEA}">
      <dgm:prSet phldrT="[Text]" custT="1"/>
      <dgm:spPr>
        <a:solidFill>
          <a:srgbClr val="002060"/>
        </a:solidFill>
      </dgm:spPr>
      <dgm:t>
        <a:bodyPr tIns="144000" bIns="0"/>
        <a:lstStyle/>
        <a:p>
          <a:pPr>
            <a:lnSpc>
              <a:spcPts val="3000"/>
            </a:lnSpc>
            <a:spcAft>
              <a:spcPts val="0"/>
            </a:spcAft>
          </a:pPr>
          <a:r>
            <a:rPr lang="th-TH" sz="3200" b="1" dirty="0" smtClean="0">
              <a:solidFill>
                <a:schemeClr val="bg1"/>
              </a:solidFill>
              <a:latin typeface="CordiaUPC" pitchFamily="34" charset="-34"/>
              <a:cs typeface="CordiaUPC" pitchFamily="34" charset="-34"/>
            </a:rPr>
            <a:t>การวัด </a:t>
          </a:r>
          <a:br>
            <a:rPr lang="th-TH" sz="3200" b="1" dirty="0" smtClean="0">
              <a:solidFill>
                <a:schemeClr val="bg1"/>
              </a:solidFill>
              <a:latin typeface="CordiaUPC" pitchFamily="34" charset="-34"/>
              <a:cs typeface="CordiaUPC" pitchFamily="34" charset="-34"/>
            </a:rPr>
          </a:br>
          <a:r>
            <a:rPr lang="th-TH" sz="3200" b="1" dirty="0" smtClean="0">
              <a:solidFill>
                <a:schemeClr val="bg1"/>
              </a:solidFill>
              <a:latin typeface="CordiaUPC" pitchFamily="34" charset="-34"/>
              <a:cs typeface="CordiaUPC" pitchFamily="34" charset="-34"/>
            </a:rPr>
            <a:t>(</a:t>
          </a:r>
          <a:r>
            <a:rPr lang="en-US" sz="3200" b="1" dirty="0" smtClean="0">
              <a:solidFill>
                <a:schemeClr val="bg1"/>
              </a:solidFill>
              <a:latin typeface="CordiaUPC" pitchFamily="34" charset="-34"/>
              <a:cs typeface="CordiaUPC" pitchFamily="34" charset="-34"/>
            </a:rPr>
            <a:t>measurement</a:t>
          </a:r>
          <a:r>
            <a:rPr lang="th-TH" sz="3200" b="1" dirty="0" smtClean="0">
              <a:solidFill>
                <a:schemeClr val="bg1"/>
              </a:solidFill>
              <a:latin typeface="CordiaUPC" pitchFamily="34" charset="-34"/>
              <a:cs typeface="CordiaUPC" pitchFamily="34" charset="-34"/>
            </a:rPr>
            <a:t>)</a:t>
          </a:r>
          <a:endParaRPr lang="en-US" sz="3200" b="1" dirty="0">
            <a:solidFill>
              <a:schemeClr val="bg1"/>
            </a:solidFill>
            <a:latin typeface="CordiaUPC" pitchFamily="34" charset="-34"/>
            <a:cs typeface="CordiaUPC" pitchFamily="34" charset="-34"/>
          </a:endParaRPr>
        </a:p>
      </dgm:t>
    </dgm:pt>
    <dgm:pt modelId="{4176064C-2D9A-4F31-9655-B75421121E95}" type="parTrans" cxnId="{E6E6F853-81C3-45C9-A813-E095C8952E4D}">
      <dgm:prSet/>
      <dgm:spPr/>
      <dgm:t>
        <a:bodyPr/>
        <a:lstStyle/>
        <a:p>
          <a:endParaRPr lang="en-US" sz="2800" b="1">
            <a:solidFill>
              <a:schemeClr val="tx1"/>
            </a:solidFill>
            <a:latin typeface="CordiaUPC" pitchFamily="34" charset="-34"/>
            <a:cs typeface="CordiaUPC" pitchFamily="34" charset="-34"/>
          </a:endParaRPr>
        </a:p>
      </dgm:t>
    </dgm:pt>
    <dgm:pt modelId="{0D5DDF2B-9B83-4B4C-87D6-39E0482AB148}" type="sibTrans" cxnId="{E6E6F853-81C3-45C9-A813-E095C8952E4D}">
      <dgm:prSet/>
      <dgm:spPr/>
      <dgm:t>
        <a:bodyPr/>
        <a:lstStyle/>
        <a:p>
          <a:endParaRPr lang="en-US" sz="2800" b="1">
            <a:solidFill>
              <a:schemeClr val="tx1"/>
            </a:solidFill>
            <a:latin typeface="CordiaUPC" pitchFamily="34" charset="-34"/>
            <a:cs typeface="CordiaUPC" pitchFamily="34" charset="-34"/>
          </a:endParaRPr>
        </a:p>
      </dgm:t>
    </dgm:pt>
    <dgm:pt modelId="{B3988877-0DCC-448E-83C0-2695795A1E72}">
      <dgm:prSet phldrT="[Text]" custT="1"/>
      <dgm:spPr>
        <a:solidFill>
          <a:schemeClr val="accent2">
            <a:lumMod val="75000"/>
          </a:schemeClr>
        </a:solidFill>
      </dgm:spPr>
      <dgm:t>
        <a:bodyPr tIns="144000" bIns="0"/>
        <a:lstStyle/>
        <a:p>
          <a:pPr>
            <a:lnSpc>
              <a:spcPts val="3000"/>
            </a:lnSpc>
            <a:spcAft>
              <a:spcPts val="0"/>
            </a:spcAft>
          </a:pPr>
          <a:r>
            <a:rPr lang="th-TH" sz="3200" b="1" dirty="0" smtClean="0">
              <a:solidFill>
                <a:schemeClr val="bg1"/>
              </a:solidFill>
              <a:latin typeface="CordiaUPC" pitchFamily="34" charset="-34"/>
              <a:cs typeface="CordiaUPC" pitchFamily="34" charset="-34"/>
            </a:rPr>
            <a:t>ไม่ใช่การวัด </a:t>
          </a:r>
          <a:br>
            <a:rPr lang="th-TH" sz="3200" b="1" dirty="0" smtClean="0">
              <a:solidFill>
                <a:schemeClr val="bg1"/>
              </a:solidFill>
              <a:latin typeface="CordiaUPC" pitchFamily="34" charset="-34"/>
              <a:cs typeface="CordiaUPC" pitchFamily="34" charset="-34"/>
            </a:rPr>
          </a:br>
          <a:r>
            <a:rPr lang="th-TH" sz="3200" b="1" dirty="0" smtClean="0">
              <a:solidFill>
                <a:schemeClr val="bg1"/>
              </a:solidFill>
              <a:latin typeface="CordiaUPC" pitchFamily="34" charset="-34"/>
              <a:cs typeface="CordiaUPC" pitchFamily="34" charset="-34"/>
            </a:rPr>
            <a:t>(</a:t>
          </a:r>
          <a:r>
            <a:rPr lang="en-US" sz="3200" b="1" dirty="0" smtClean="0">
              <a:solidFill>
                <a:schemeClr val="bg1"/>
              </a:solidFill>
              <a:latin typeface="CordiaUPC" pitchFamily="34" charset="-34"/>
              <a:cs typeface="CordiaUPC" pitchFamily="34" charset="-34"/>
            </a:rPr>
            <a:t>non-measurement</a:t>
          </a:r>
          <a:r>
            <a:rPr lang="th-TH" sz="3200" b="1" dirty="0" smtClean="0">
              <a:solidFill>
                <a:schemeClr val="bg1"/>
              </a:solidFill>
              <a:latin typeface="CordiaUPC" pitchFamily="34" charset="-34"/>
              <a:cs typeface="CordiaUPC" pitchFamily="34" charset="-34"/>
            </a:rPr>
            <a:t>)</a:t>
          </a:r>
          <a:endParaRPr lang="en-US" sz="3200" b="1" dirty="0">
            <a:solidFill>
              <a:schemeClr val="bg1"/>
            </a:solidFill>
            <a:latin typeface="CordiaUPC" pitchFamily="34" charset="-34"/>
            <a:cs typeface="CordiaUPC" pitchFamily="34" charset="-34"/>
          </a:endParaRPr>
        </a:p>
      </dgm:t>
    </dgm:pt>
    <dgm:pt modelId="{FF62A39A-59A9-4497-894C-2D216B6EBAB5}" type="parTrans" cxnId="{26C21567-A95A-49CD-837A-2835219534C1}">
      <dgm:prSet/>
      <dgm:spPr/>
      <dgm:t>
        <a:bodyPr/>
        <a:lstStyle/>
        <a:p>
          <a:endParaRPr lang="en-US" sz="2800" b="1">
            <a:solidFill>
              <a:schemeClr val="tx1"/>
            </a:solidFill>
            <a:latin typeface="CordiaUPC" pitchFamily="34" charset="-34"/>
            <a:cs typeface="CordiaUPC" pitchFamily="34" charset="-34"/>
          </a:endParaRPr>
        </a:p>
      </dgm:t>
    </dgm:pt>
    <dgm:pt modelId="{2EA3E187-ACE8-49DE-997D-D631B5FA3E64}" type="sibTrans" cxnId="{26C21567-A95A-49CD-837A-2835219534C1}">
      <dgm:prSet/>
      <dgm:spPr/>
      <dgm:t>
        <a:bodyPr/>
        <a:lstStyle/>
        <a:p>
          <a:endParaRPr lang="en-US" sz="2800" b="1">
            <a:solidFill>
              <a:schemeClr val="tx1"/>
            </a:solidFill>
            <a:latin typeface="CordiaUPC" pitchFamily="34" charset="-34"/>
            <a:cs typeface="CordiaUPC" pitchFamily="34" charset="-34"/>
          </a:endParaRPr>
        </a:p>
      </dgm:t>
    </dgm:pt>
    <dgm:pt modelId="{71D04B52-8DFD-481D-B274-35BAD61C658B}">
      <dgm:prSet phldrT="[Text]" custT="1"/>
      <dgm:spPr>
        <a:solidFill>
          <a:schemeClr val="accent3">
            <a:lumMod val="75000"/>
          </a:schemeClr>
        </a:solidFill>
      </dgm:spPr>
      <dgm:t>
        <a:bodyPr tIns="108000" bIns="0"/>
        <a:lstStyle/>
        <a:p>
          <a:pPr>
            <a:lnSpc>
              <a:spcPts val="3000"/>
            </a:lnSpc>
            <a:spcAft>
              <a:spcPts val="0"/>
            </a:spcAft>
          </a:pPr>
          <a:r>
            <a:rPr lang="th-TH" sz="3000" b="1" dirty="0" smtClean="0">
              <a:solidFill>
                <a:schemeClr val="bg1"/>
              </a:solidFill>
              <a:latin typeface="CordiaUPC" pitchFamily="34" charset="-34"/>
              <a:cs typeface="CordiaUPC" pitchFamily="34" charset="-34"/>
            </a:rPr>
            <a:t>การสอบ</a:t>
          </a:r>
          <a:r>
            <a:rPr lang="en-US" sz="3000" b="1" dirty="0" smtClean="0">
              <a:solidFill>
                <a:schemeClr val="bg1"/>
              </a:solidFill>
              <a:latin typeface="CordiaUPC" pitchFamily="34" charset="-34"/>
              <a:cs typeface="CordiaUPC" pitchFamily="34" charset="-34"/>
            </a:rPr>
            <a:t> </a:t>
          </a:r>
          <a:br>
            <a:rPr lang="en-US" sz="3000" b="1" dirty="0" smtClean="0">
              <a:solidFill>
                <a:schemeClr val="bg1"/>
              </a:solidFill>
              <a:latin typeface="CordiaUPC" pitchFamily="34" charset="-34"/>
              <a:cs typeface="CordiaUPC" pitchFamily="34" charset="-34"/>
            </a:rPr>
          </a:br>
          <a:r>
            <a:rPr lang="en-US" sz="3000" b="1" dirty="0" smtClean="0">
              <a:solidFill>
                <a:schemeClr val="bg1"/>
              </a:solidFill>
              <a:latin typeface="CordiaUPC" pitchFamily="34" charset="-34"/>
              <a:cs typeface="CordiaUPC" pitchFamily="34" charset="-34"/>
            </a:rPr>
            <a:t>(testing)</a:t>
          </a:r>
          <a:endParaRPr lang="en-US" sz="3000" b="1" dirty="0">
            <a:solidFill>
              <a:schemeClr val="bg1"/>
            </a:solidFill>
            <a:latin typeface="CordiaUPC" pitchFamily="34" charset="-34"/>
            <a:cs typeface="CordiaUPC" pitchFamily="34" charset="-34"/>
          </a:endParaRPr>
        </a:p>
      </dgm:t>
    </dgm:pt>
    <dgm:pt modelId="{BA53F2FF-3FCA-4973-997C-3953B66EC550}" type="parTrans" cxnId="{D3DC9919-1079-49BC-9EC5-6AB2DE429406}">
      <dgm:prSet/>
      <dgm:spPr>
        <a:ln>
          <a:solidFill>
            <a:srgbClr val="002060"/>
          </a:solidFill>
        </a:ln>
      </dgm:spPr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38CC9175-64AA-4297-8D73-A31F90CD64B3}" type="sibTrans" cxnId="{D3DC9919-1079-49BC-9EC5-6AB2DE429406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E90409D4-5DA0-469D-9D77-671312F69AA6}">
      <dgm:prSet phldrT="[Text]" custT="1"/>
      <dgm:spPr>
        <a:solidFill>
          <a:schemeClr val="accent5">
            <a:lumMod val="75000"/>
          </a:schemeClr>
        </a:solidFill>
      </dgm:spPr>
      <dgm:t>
        <a:bodyPr tIns="108000" bIns="0"/>
        <a:lstStyle/>
        <a:p>
          <a:pPr>
            <a:lnSpc>
              <a:spcPts val="3000"/>
            </a:lnSpc>
            <a:spcAft>
              <a:spcPts val="0"/>
            </a:spcAft>
          </a:pPr>
          <a:r>
            <a:rPr lang="th-TH" sz="3000" b="1" dirty="0" smtClean="0">
              <a:solidFill>
                <a:schemeClr val="bg1"/>
              </a:solidFill>
              <a:latin typeface="CordiaUPC" pitchFamily="34" charset="-34"/>
              <a:cs typeface="CordiaUPC" pitchFamily="34" charset="-34"/>
            </a:rPr>
            <a:t>ไม่ใช่การสอบ </a:t>
          </a:r>
          <a:r>
            <a:rPr lang="en-US" sz="3000" b="1" dirty="0" smtClean="0">
              <a:solidFill>
                <a:schemeClr val="bg1"/>
              </a:solidFill>
              <a:latin typeface="CordiaUPC" pitchFamily="34" charset="-34"/>
              <a:cs typeface="CordiaUPC" pitchFamily="34" charset="-34"/>
            </a:rPr>
            <a:t/>
          </a:r>
          <a:br>
            <a:rPr lang="en-US" sz="3000" b="1" dirty="0" smtClean="0">
              <a:solidFill>
                <a:schemeClr val="bg1"/>
              </a:solidFill>
              <a:latin typeface="CordiaUPC" pitchFamily="34" charset="-34"/>
              <a:cs typeface="CordiaUPC" pitchFamily="34" charset="-34"/>
            </a:rPr>
          </a:br>
          <a:r>
            <a:rPr lang="th-TH" sz="3000" b="1" dirty="0" smtClean="0">
              <a:solidFill>
                <a:schemeClr val="bg1"/>
              </a:solidFill>
              <a:latin typeface="CordiaUPC" pitchFamily="34" charset="-34"/>
              <a:cs typeface="CordiaUPC" pitchFamily="34" charset="-34"/>
            </a:rPr>
            <a:t>(</a:t>
          </a:r>
          <a:r>
            <a:rPr lang="en-US" sz="3000" b="1" dirty="0" smtClean="0">
              <a:solidFill>
                <a:schemeClr val="bg1"/>
              </a:solidFill>
              <a:latin typeface="CordiaUPC" pitchFamily="34" charset="-34"/>
              <a:cs typeface="CordiaUPC" pitchFamily="34" charset="-34"/>
            </a:rPr>
            <a:t>non-testing</a:t>
          </a:r>
          <a:r>
            <a:rPr lang="th-TH" sz="3000" b="1" dirty="0" smtClean="0">
              <a:solidFill>
                <a:schemeClr val="bg1"/>
              </a:solidFill>
              <a:latin typeface="CordiaUPC" pitchFamily="34" charset="-34"/>
              <a:cs typeface="CordiaUPC" pitchFamily="34" charset="-34"/>
            </a:rPr>
            <a:t>)</a:t>
          </a:r>
          <a:endParaRPr lang="en-US" sz="3000" b="1" dirty="0">
            <a:solidFill>
              <a:schemeClr val="bg1"/>
            </a:solidFill>
            <a:latin typeface="CordiaUPC" pitchFamily="34" charset="-34"/>
            <a:cs typeface="CordiaUPC" pitchFamily="34" charset="-34"/>
          </a:endParaRPr>
        </a:p>
      </dgm:t>
    </dgm:pt>
    <dgm:pt modelId="{E806515E-96D0-4198-82BC-2179768C08E6}" type="parTrans" cxnId="{DE2E1B71-B078-4CC8-8A17-346782DB68E8}">
      <dgm:prSet/>
      <dgm:spPr>
        <a:ln>
          <a:solidFill>
            <a:srgbClr val="002060"/>
          </a:solidFill>
        </a:ln>
      </dgm:spPr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9881C901-C95E-4C77-9052-F5FB48F17127}" type="sibTrans" cxnId="{DE2E1B71-B078-4CC8-8A17-346782DB68E8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63125132-B626-4F60-9707-3AA4029341DC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 tIns="108000" bIns="0"/>
        <a:lstStyle/>
        <a:p>
          <a:r>
            <a:rPr lang="th-TH" sz="3000" b="1" dirty="0" smtClean="0">
              <a:solidFill>
                <a:schemeClr val="tx1"/>
              </a:solidFill>
              <a:latin typeface="CordiaUPC" pitchFamily="34" charset="-34"/>
              <a:cs typeface="CordiaUPC" pitchFamily="34" charset="-34"/>
            </a:rPr>
            <a:t>ข้อสอบ</a:t>
          </a:r>
          <a:r>
            <a:rPr lang="en-US" sz="3000" b="1" dirty="0" smtClean="0">
              <a:solidFill>
                <a:schemeClr val="tx1"/>
              </a:solidFill>
              <a:latin typeface="CordiaUPC" pitchFamily="34" charset="-34"/>
              <a:cs typeface="CordiaUPC" pitchFamily="34" charset="-34"/>
            </a:rPr>
            <a:t/>
          </a:r>
          <a:br>
            <a:rPr lang="en-US" sz="3000" b="1" dirty="0" smtClean="0">
              <a:solidFill>
                <a:schemeClr val="tx1"/>
              </a:solidFill>
              <a:latin typeface="CordiaUPC" pitchFamily="34" charset="-34"/>
              <a:cs typeface="CordiaUPC" pitchFamily="34" charset="-34"/>
            </a:rPr>
          </a:br>
          <a:r>
            <a:rPr lang="th-TH" sz="3000" b="1" dirty="0" smtClean="0">
              <a:solidFill>
                <a:schemeClr val="tx1"/>
              </a:solidFill>
              <a:latin typeface="CordiaUPC" pitchFamily="34" charset="-34"/>
              <a:cs typeface="CordiaUPC" pitchFamily="34" charset="-34"/>
            </a:rPr>
            <a:t>เขียนตอบ</a:t>
          </a:r>
          <a:endParaRPr lang="en-US" sz="3000" b="1" dirty="0">
            <a:solidFill>
              <a:schemeClr val="tx1"/>
            </a:solidFill>
            <a:latin typeface="CordiaUPC" pitchFamily="34" charset="-34"/>
            <a:cs typeface="CordiaUPC" pitchFamily="34" charset="-34"/>
          </a:endParaRPr>
        </a:p>
      </dgm:t>
    </dgm:pt>
    <dgm:pt modelId="{F91CDFAD-E612-4E19-A787-67B596387FB3}" type="parTrans" cxnId="{8AE586B9-9714-4D20-B2BE-77AF322F9F55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4B423E2A-708D-43A9-97F2-B8AA7BC75259}" type="sibTrans" cxnId="{8AE586B9-9714-4D20-B2BE-77AF322F9F55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9BF96456-D392-4D7D-B690-99FEF0A64FBA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 tIns="108000" bIns="0"/>
        <a:lstStyle/>
        <a:p>
          <a:r>
            <a:rPr lang="th-TH" sz="3000" b="1" dirty="0" smtClean="0">
              <a:solidFill>
                <a:schemeClr val="tx1"/>
              </a:solidFill>
              <a:latin typeface="CordiaUPC" pitchFamily="34" charset="-34"/>
              <a:cs typeface="CordiaUPC" pitchFamily="34" charset="-34"/>
            </a:rPr>
            <a:t>ข้อสอบ</a:t>
          </a:r>
          <a:r>
            <a:rPr lang="en-US" sz="3000" b="1" dirty="0" smtClean="0">
              <a:solidFill>
                <a:schemeClr val="tx1"/>
              </a:solidFill>
              <a:latin typeface="CordiaUPC" pitchFamily="34" charset="-34"/>
              <a:cs typeface="CordiaUPC" pitchFamily="34" charset="-34"/>
            </a:rPr>
            <a:t/>
          </a:r>
          <a:br>
            <a:rPr lang="en-US" sz="3000" b="1" dirty="0" smtClean="0">
              <a:solidFill>
                <a:schemeClr val="tx1"/>
              </a:solidFill>
              <a:latin typeface="CordiaUPC" pitchFamily="34" charset="-34"/>
              <a:cs typeface="CordiaUPC" pitchFamily="34" charset="-34"/>
            </a:rPr>
          </a:br>
          <a:r>
            <a:rPr lang="th-TH" sz="3000" b="1" dirty="0" smtClean="0">
              <a:solidFill>
                <a:schemeClr val="tx1"/>
              </a:solidFill>
              <a:latin typeface="CordiaUPC" pitchFamily="34" charset="-34"/>
              <a:cs typeface="CordiaUPC" pitchFamily="34" charset="-34"/>
            </a:rPr>
            <a:t>เลือกตอบ</a:t>
          </a:r>
          <a:endParaRPr lang="en-US" sz="3000" b="1" dirty="0">
            <a:solidFill>
              <a:schemeClr val="tx1"/>
            </a:solidFill>
            <a:latin typeface="CordiaUPC" pitchFamily="34" charset="-34"/>
            <a:cs typeface="CordiaUPC" pitchFamily="34" charset="-34"/>
          </a:endParaRPr>
        </a:p>
      </dgm:t>
    </dgm:pt>
    <dgm:pt modelId="{51F7D139-AD5F-4018-B702-AFAAF3F55F7C}" type="parTrans" cxnId="{D7E9C749-7A59-42B8-9FD6-0884256EF3AF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CC4782D8-E629-4C04-ADEF-5240B786DDC8}" type="sibTrans" cxnId="{D7E9C749-7A59-42B8-9FD6-0884256EF3AF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3F93BAA8-98B7-4FBF-AA56-F64A4E69AE46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 tIns="108000" bIns="0"/>
        <a:lstStyle/>
        <a:p>
          <a:r>
            <a:rPr lang="th-TH" sz="3000" b="1" dirty="0" smtClean="0">
              <a:solidFill>
                <a:schemeClr val="tx1"/>
              </a:solidFill>
              <a:latin typeface="CordiaUPC" pitchFamily="34" charset="-34"/>
              <a:cs typeface="CordiaUPC" pitchFamily="34" charset="-34"/>
            </a:rPr>
            <a:t>ข้อสอบ</a:t>
          </a:r>
          <a:r>
            <a:rPr lang="en-US" sz="3000" b="1" dirty="0" smtClean="0">
              <a:solidFill>
                <a:schemeClr val="tx1"/>
              </a:solidFill>
              <a:latin typeface="CordiaUPC" pitchFamily="34" charset="-34"/>
              <a:cs typeface="CordiaUPC" pitchFamily="34" charset="-34"/>
            </a:rPr>
            <a:t/>
          </a:r>
          <a:br>
            <a:rPr lang="en-US" sz="3000" b="1" dirty="0" smtClean="0">
              <a:solidFill>
                <a:schemeClr val="tx1"/>
              </a:solidFill>
              <a:latin typeface="CordiaUPC" pitchFamily="34" charset="-34"/>
              <a:cs typeface="CordiaUPC" pitchFamily="34" charset="-34"/>
            </a:rPr>
          </a:br>
          <a:r>
            <a:rPr lang="th-TH" sz="3000" b="1" dirty="0" smtClean="0">
              <a:solidFill>
                <a:schemeClr val="tx1"/>
              </a:solidFill>
              <a:latin typeface="CordiaUPC" pitchFamily="34" charset="-34"/>
              <a:cs typeface="CordiaUPC" pitchFamily="34" charset="-34"/>
            </a:rPr>
            <a:t>ปากเปล่า</a:t>
          </a:r>
          <a:endParaRPr lang="en-US" sz="3000" b="1" dirty="0">
            <a:solidFill>
              <a:schemeClr val="tx1"/>
            </a:solidFill>
            <a:latin typeface="CordiaUPC" pitchFamily="34" charset="-34"/>
            <a:cs typeface="CordiaUPC" pitchFamily="34" charset="-34"/>
          </a:endParaRPr>
        </a:p>
      </dgm:t>
    </dgm:pt>
    <dgm:pt modelId="{507FE847-A1B7-46C1-A934-DBE210F0AD96}" type="parTrans" cxnId="{C6112CFD-62E4-4F9C-9397-B6C24545888F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B56AFA54-1C48-4CC7-96CF-A8A6E0D74E3B}" type="sibTrans" cxnId="{C6112CFD-62E4-4F9C-9397-B6C24545888F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0BF0C9A5-9710-417F-85F1-BA67AC297416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 tIns="108000" bIns="0"/>
        <a:lstStyle/>
        <a:p>
          <a:r>
            <a:rPr lang="th-TH" sz="3000" b="1" dirty="0" smtClean="0">
              <a:solidFill>
                <a:schemeClr val="tx1"/>
              </a:solidFill>
              <a:latin typeface="CordiaUPC" pitchFamily="34" charset="-34"/>
              <a:cs typeface="CordiaUPC" pitchFamily="34" charset="-34"/>
            </a:rPr>
            <a:t>แบบประเมินโครงงาน</a:t>
          </a:r>
          <a:endParaRPr lang="en-US" sz="3000" b="1" dirty="0">
            <a:solidFill>
              <a:schemeClr val="tx1"/>
            </a:solidFill>
            <a:latin typeface="CordiaUPC" pitchFamily="34" charset="-34"/>
            <a:cs typeface="CordiaUPC" pitchFamily="34" charset="-34"/>
          </a:endParaRPr>
        </a:p>
      </dgm:t>
    </dgm:pt>
    <dgm:pt modelId="{533A6969-05BB-4429-9470-50C778C71E71}" type="parTrans" cxnId="{AF2CD5E2-23F9-4388-82A2-BBDDAB18743F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B66EE4EC-CB9E-463C-8D02-B673A38EEABD}" type="sibTrans" cxnId="{AF2CD5E2-23F9-4388-82A2-BBDDAB18743F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A04DE15B-C667-4A78-901E-5D331D304E6E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 tIns="108000" bIns="0"/>
        <a:lstStyle/>
        <a:p>
          <a:r>
            <a:rPr lang="th-TH" sz="3000" b="1" dirty="0" smtClean="0">
              <a:solidFill>
                <a:schemeClr val="tx1"/>
              </a:solidFill>
              <a:latin typeface="CordiaUPC" pitchFamily="34" charset="-34"/>
              <a:cs typeface="CordiaUPC" pitchFamily="34" charset="-34"/>
            </a:rPr>
            <a:t>แบบประเมินสิ่งประดิษฐ์</a:t>
          </a:r>
          <a:endParaRPr lang="en-US" sz="3000" b="1" dirty="0">
            <a:solidFill>
              <a:schemeClr val="tx1"/>
            </a:solidFill>
            <a:latin typeface="CordiaUPC" pitchFamily="34" charset="-34"/>
            <a:cs typeface="CordiaUPC" pitchFamily="34" charset="-34"/>
          </a:endParaRPr>
        </a:p>
      </dgm:t>
    </dgm:pt>
    <dgm:pt modelId="{8F97AA3C-BC76-4745-9F52-96F7218B8767}" type="parTrans" cxnId="{E9FFE559-4636-4AE2-B8DF-423D4D446047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904C0FA6-0D33-46F6-A3D6-6E55522631CB}" type="sibTrans" cxnId="{E9FFE559-4636-4AE2-B8DF-423D4D446047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6304E6DF-9497-4201-8FF1-9881F83A5D15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 tIns="108000" bIns="0"/>
        <a:lstStyle/>
        <a:p>
          <a:r>
            <a:rPr lang="th-TH" sz="3000" b="1" dirty="0" smtClean="0">
              <a:solidFill>
                <a:schemeClr val="tx1"/>
              </a:solidFill>
              <a:latin typeface="CordiaUPC" pitchFamily="34" charset="-34"/>
              <a:cs typeface="CordiaUPC" pitchFamily="34" charset="-34"/>
            </a:rPr>
            <a:t>แบบตรวจสอบรายการทักษะ</a:t>
          </a:r>
          <a:endParaRPr lang="en-US" sz="3000" b="1" dirty="0">
            <a:solidFill>
              <a:schemeClr val="tx1"/>
            </a:solidFill>
            <a:latin typeface="CordiaUPC" pitchFamily="34" charset="-34"/>
            <a:cs typeface="CordiaUPC" pitchFamily="34" charset="-34"/>
          </a:endParaRPr>
        </a:p>
      </dgm:t>
    </dgm:pt>
    <dgm:pt modelId="{BE7D4A85-30C9-4DCF-8A7C-628766DD18C7}" type="parTrans" cxnId="{63377009-C18C-41FA-9823-BCF88DBF9ECC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9DEC8B49-06F1-4EC9-B244-DCDD59C3A25D}" type="sibTrans" cxnId="{63377009-C18C-41FA-9823-BCF88DBF9ECC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4A005FB4-918E-43E3-97BB-2A41E7800F49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 tIns="108000" bIns="0"/>
        <a:lstStyle/>
        <a:p>
          <a:r>
            <a:rPr lang="th-TH" sz="3200" b="1" dirty="0" smtClean="0">
              <a:solidFill>
                <a:schemeClr val="tx1"/>
              </a:solidFill>
              <a:latin typeface="CordiaUPC" pitchFamily="34" charset="-34"/>
              <a:cs typeface="CordiaUPC" pitchFamily="34" charset="-34"/>
            </a:rPr>
            <a:t>การสังเกต</a:t>
          </a:r>
          <a:endParaRPr lang="en-US" sz="3200" b="1" dirty="0">
            <a:solidFill>
              <a:schemeClr val="tx1"/>
            </a:solidFill>
            <a:latin typeface="CordiaUPC" pitchFamily="34" charset="-34"/>
            <a:cs typeface="CordiaUPC" pitchFamily="34" charset="-34"/>
          </a:endParaRPr>
        </a:p>
      </dgm:t>
    </dgm:pt>
    <dgm:pt modelId="{732F1EAC-111D-4A0E-A170-6A7DEEBAD6CF}" type="parTrans" cxnId="{CCDBE435-9B7F-4951-AC90-8BECC80BA045}">
      <dgm:prSet/>
      <dgm:spPr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F384F208-9CF2-4E3F-B784-31C868DCC767}" type="sibTrans" cxnId="{CCDBE435-9B7F-4951-AC90-8BECC80BA045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9F3D0A39-0803-4318-8890-199C5091696E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 tIns="108000" bIns="0"/>
        <a:lstStyle/>
        <a:p>
          <a:r>
            <a:rPr lang="th-TH" sz="3200" b="1" dirty="0" smtClean="0">
              <a:solidFill>
                <a:schemeClr val="tx1"/>
              </a:solidFill>
              <a:latin typeface="CordiaUPC" pitchFamily="34" charset="-34"/>
              <a:cs typeface="CordiaUPC" pitchFamily="34" charset="-34"/>
            </a:rPr>
            <a:t>การสัมภาษณ์</a:t>
          </a:r>
          <a:endParaRPr lang="en-US" sz="3200" b="1" dirty="0">
            <a:solidFill>
              <a:schemeClr val="tx1"/>
            </a:solidFill>
            <a:latin typeface="CordiaUPC" pitchFamily="34" charset="-34"/>
            <a:cs typeface="CordiaUPC" pitchFamily="34" charset="-34"/>
          </a:endParaRPr>
        </a:p>
      </dgm:t>
    </dgm:pt>
    <dgm:pt modelId="{73E62F94-468A-47E4-ADA0-32C70ED2454E}" type="parTrans" cxnId="{AE534953-323D-44B8-98B7-120E9A7CD231}">
      <dgm:prSet/>
      <dgm:spPr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C7AD2969-1710-47D1-B6A0-E512FEAB3082}" type="sibTrans" cxnId="{AE534953-323D-44B8-98B7-120E9A7CD231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4EBA7136-ECE5-445A-9DC2-553CC0FF8671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 tIns="108000" bIns="0"/>
        <a:lstStyle/>
        <a:p>
          <a:r>
            <a:rPr lang="th-TH" sz="3000" b="1" dirty="0" smtClean="0">
              <a:solidFill>
                <a:schemeClr val="tx1"/>
              </a:solidFill>
              <a:latin typeface="CordiaUPC" pitchFamily="34" charset="-34"/>
              <a:cs typeface="CordiaUPC" pitchFamily="34" charset="-34"/>
            </a:rPr>
            <a:t>การแลกเปลี่ยนเรียนรู้</a:t>
          </a:r>
          <a:endParaRPr lang="en-US" sz="3000" b="1" dirty="0">
            <a:solidFill>
              <a:schemeClr val="tx1"/>
            </a:solidFill>
            <a:latin typeface="CordiaUPC" pitchFamily="34" charset="-34"/>
            <a:cs typeface="CordiaUPC" pitchFamily="34" charset="-34"/>
          </a:endParaRPr>
        </a:p>
      </dgm:t>
    </dgm:pt>
    <dgm:pt modelId="{DBD953AA-03F7-4184-8A51-846D3DCF6F58}" type="parTrans" cxnId="{F917410C-7B60-4282-AF2A-281A1FBEC7D9}">
      <dgm:prSet/>
      <dgm:spPr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C400E3E9-1338-4756-A4BD-33BE029C8F43}" type="sibTrans" cxnId="{F917410C-7B60-4282-AF2A-281A1FBEC7D9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283A3988-8711-4675-A690-389F2553CDC1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 tIns="108000" bIns="0"/>
        <a:lstStyle/>
        <a:p>
          <a:r>
            <a:rPr lang="th-TH" sz="3200" b="1" dirty="0" smtClean="0">
              <a:solidFill>
                <a:schemeClr val="tx1"/>
              </a:solidFill>
              <a:latin typeface="CordiaUPC" pitchFamily="34" charset="-34"/>
              <a:cs typeface="CordiaUPC" pitchFamily="34" charset="-34"/>
            </a:rPr>
            <a:t>การสะท้อนคิด</a:t>
          </a:r>
          <a:endParaRPr lang="en-US" sz="3200" b="1" dirty="0">
            <a:solidFill>
              <a:schemeClr val="tx1"/>
            </a:solidFill>
            <a:latin typeface="CordiaUPC" pitchFamily="34" charset="-34"/>
            <a:cs typeface="CordiaUPC" pitchFamily="34" charset="-34"/>
          </a:endParaRPr>
        </a:p>
      </dgm:t>
    </dgm:pt>
    <dgm:pt modelId="{345A4212-9277-4A64-ACDB-48069222DCB5}" type="parTrans" cxnId="{6E943FF8-3A50-4F9C-B534-E038E27F7A85}">
      <dgm:prSet/>
      <dgm:spPr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endParaRPr lang="en-US"/>
        </a:p>
      </dgm:t>
    </dgm:pt>
    <dgm:pt modelId="{1F7D6792-66D1-4E9E-8E56-3208A38A4027}" type="sibTrans" cxnId="{6E943FF8-3A50-4F9C-B534-E038E27F7A85}">
      <dgm:prSet/>
      <dgm:spPr/>
      <dgm:t>
        <a:bodyPr/>
        <a:lstStyle/>
        <a:p>
          <a:endParaRPr lang="en-US"/>
        </a:p>
      </dgm:t>
    </dgm:pt>
    <dgm:pt modelId="{DD9AB4FA-B534-4A2B-B65E-4AAE42DE6D0D}" type="pres">
      <dgm:prSet presAssocID="{F6FF2831-9647-46D4-8C8B-014641A56DC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B10AADA-061F-4929-9492-B717923655FC}" type="pres">
      <dgm:prSet presAssocID="{E4042396-C3D5-4553-AF7B-8BC60093A628}" presName="hierRoot1" presStyleCnt="0">
        <dgm:presLayoutVars>
          <dgm:hierBranch val="init"/>
        </dgm:presLayoutVars>
      </dgm:prSet>
      <dgm:spPr/>
    </dgm:pt>
    <dgm:pt modelId="{F586541C-6127-46A3-B1D3-15F3B386BDE0}" type="pres">
      <dgm:prSet presAssocID="{E4042396-C3D5-4553-AF7B-8BC60093A628}" presName="rootComposite1" presStyleCnt="0"/>
      <dgm:spPr/>
    </dgm:pt>
    <dgm:pt modelId="{05A07156-AA62-4DAE-B889-862DAAD9FFE1}" type="pres">
      <dgm:prSet presAssocID="{E4042396-C3D5-4553-AF7B-8BC60093A628}" presName="rootText1" presStyleLbl="node0" presStyleIdx="0" presStyleCnt="1" custScaleX="2727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26E59EA-94E8-4335-88F4-E33F202DA790}" type="pres">
      <dgm:prSet presAssocID="{E4042396-C3D5-4553-AF7B-8BC60093A628}" presName="rootConnector1" presStyleLbl="node1" presStyleIdx="0" presStyleCnt="0"/>
      <dgm:spPr/>
      <dgm:t>
        <a:bodyPr/>
        <a:lstStyle/>
        <a:p>
          <a:endParaRPr lang="en-US"/>
        </a:p>
      </dgm:t>
    </dgm:pt>
    <dgm:pt modelId="{13FD13BA-9813-4966-859C-5CDA7443A76A}" type="pres">
      <dgm:prSet presAssocID="{E4042396-C3D5-4553-AF7B-8BC60093A628}" presName="hierChild2" presStyleCnt="0"/>
      <dgm:spPr/>
    </dgm:pt>
    <dgm:pt modelId="{ED4CB22C-425C-4AE7-AC68-7DE129F72E2D}" type="pres">
      <dgm:prSet presAssocID="{4176064C-2D9A-4F31-9655-B75421121E95}" presName="Name37" presStyleLbl="parChTrans1D2" presStyleIdx="0" presStyleCnt="2"/>
      <dgm:spPr/>
      <dgm:t>
        <a:bodyPr/>
        <a:lstStyle/>
        <a:p>
          <a:endParaRPr lang="en-US"/>
        </a:p>
      </dgm:t>
    </dgm:pt>
    <dgm:pt modelId="{89ABFE62-8D31-45CC-9472-6ADCE2EDE529}" type="pres">
      <dgm:prSet presAssocID="{414EAB5F-A6E9-4C6E-ABB2-7BF9FF929FEA}" presName="hierRoot2" presStyleCnt="0">
        <dgm:presLayoutVars>
          <dgm:hierBranch val="init"/>
        </dgm:presLayoutVars>
      </dgm:prSet>
      <dgm:spPr/>
    </dgm:pt>
    <dgm:pt modelId="{8824EDFA-F885-48F7-A0DF-9127D5B1E0BC}" type="pres">
      <dgm:prSet presAssocID="{414EAB5F-A6E9-4C6E-ABB2-7BF9FF929FEA}" presName="rootComposite" presStyleCnt="0"/>
      <dgm:spPr/>
    </dgm:pt>
    <dgm:pt modelId="{3DCCEF19-4360-4AE8-BF36-826E51CEC587}" type="pres">
      <dgm:prSet presAssocID="{414EAB5F-A6E9-4C6E-ABB2-7BF9FF929FEA}" presName="rootText" presStyleLbl="node2" presStyleIdx="0" presStyleCnt="2" custScaleX="2474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9FECA2-DFAC-439D-9F2C-F379A23D863B}" type="pres">
      <dgm:prSet presAssocID="{414EAB5F-A6E9-4C6E-ABB2-7BF9FF929FEA}" presName="rootConnector" presStyleLbl="node2" presStyleIdx="0" presStyleCnt="2"/>
      <dgm:spPr/>
      <dgm:t>
        <a:bodyPr/>
        <a:lstStyle/>
        <a:p>
          <a:endParaRPr lang="en-US"/>
        </a:p>
      </dgm:t>
    </dgm:pt>
    <dgm:pt modelId="{A109ABCB-3C64-4085-9584-93AFB024F9BE}" type="pres">
      <dgm:prSet presAssocID="{414EAB5F-A6E9-4C6E-ABB2-7BF9FF929FEA}" presName="hierChild4" presStyleCnt="0"/>
      <dgm:spPr/>
    </dgm:pt>
    <dgm:pt modelId="{99753B23-A46C-406B-8EC8-486F9870CBF0}" type="pres">
      <dgm:prSet presAssocID="{BA53F2FF-3FCA-4973-997C-3953B66EC550}" presName="Name37" presStyleLbl="parChTrans1D3" presStyleIdx="0" presStyleCnt="6"/>
      <dgm:spPr/>
      <dgm:t>
        <a:bodyPr/>
        <a:lstStyle/>
        <a:p>
          <a:endParaRPr lang="en-US"/>
        </a:p>
      </dgm:t>
    </dgm:pt>
    <dgm:pt modelId="{D7913197-C4E9-41E9-AB6E-AA0E460F41DD}" type="pres">
      <dgm:prSet presAssocID="{71D04B52-8DFD-481D-B274-35BAD61C658B}" presName="hierRoot2" presStyleCnt="0">
        <dgm:presLayoutVars>
          <dgm:hierBranch val="init"/>
        </dgm:presLayoutVars>
      </dgm:prSet>
      <dgm:spPr/>
    </dgm:pt>
    <dgm:pt modelId="{7220CFCD-50BA-4213-8952-9517E8258633}" type="pres">
      <dgm:prSet presAssocID="{71D04B52-8DFD-481D-B274-35BAD61C658B}" presName="rootComposite" presStyleCnt="0"/>
      <dgm:spPr/>
    </dgm:pt>
    <dgm:pt modelId="{D49F590A-A810-4309-93C3-CFE11C395AF9}" type="pres">
      <dgm:prSet presAssocID="{71D04B52-8DFD-481D-B274-35BAD61C658B}" presName="rootText" presStyleLbl="node3" presStyleIdx="0" presStyleCnt="6" custScaleX="1264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7D98ADD-CBF5-47C7-8D07-43BECB3053E0}" type="pres">
      <dgm:prSet presAssocID="{71D04B52-8DFD-481D-B274-35BAD61C658B}" presName="rootConnector" presStyleLbl="node3" presStyleIdx="0" presStyleCnt="6"/>
      <dgm:spPr/>
      <dgm:t>
        <a:bodyPr/>
        <a:lstStyle/>
        <a:p>
          <a:endParaRPr lang="en-US"/>
        </a:p>
      </dgm:t>
    </dgm:pt>
    <dgm:pt modelId="{43520695-5ED8-4678-A546-799620620045}" type="pres">
      <dgm:prSet presAssocID="{71D04B52-8DFD-481D-B274-35BAD61C658B}" presName="hierChild4" presStyleCnt="0"/>
      <dgm:spPr/>
    </dgm:pt>
    <dgm:pt modelId="{B5563ECB-AD23-4208-A397-DCDA8C829B70}" type="pres">
      <dgm:prSet presAssocID="{F91CDFAD-E612-4E19-A787-67B596387FB3}" presName="Name37" presStyleLbl="parChTrans1D4" presStyleIdx="0" presStyleCnt="6"/>
      <dgm:spPr/>
      <dgm:t>
        <a:bodyPr/>
        <a:lstStyle/>
        <a:p>
          <a:endParaRPr lang="en-US"/>
        </a:p>
      </dgm:t>
    </dgm:pt>
    <dgm:pt modelId="{858A679F-07AD-439F-9A0E-E9CA1D98109F}" type="pres">
      <dgm:prSet presAssocID="{63125132-B626-4F60-9707-3AA4029341DC}" presName="hierRoot2" presStyleCnt="0">
        <dgm:presLayoutVars>
          <dgm:hierBranch val="init"/>
        </dgm:presLayoutVars>
      </dgm:prSet>
      <dgm:spPr/>
    </dgm:pt>
    <dgm:pt modelId="{FAE4B56F-4633-4DA2-80AB-39EB6380C390}" type="pres">
      <dgm:prSet presAssocID="{63125132-B626-4F60-9707-3AA4029341DC}" presName="rootComposite" presStyleCnt="0"/>
      <dgm:spPr/>
    </dgm:pt>
    <dgm:pt modelId="{9CA7DBDA-0A71-43F6-ACCF-BB8152E7D35E}" type="pres">
      <dgm:prSet presAssocID="{63125132-B626-4F60-9707-3AA4029341DC}" presName="rootText" presStyleLbl="node4" presStyleIdx="0" presStyleCnt="6" custScaleX="1149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99338A-08DD-48CD-ADFC-AE02AF7B152F}" type="pres">
      <dgm:prSet presAssocID="{63125132-B626-4F60-9707-3AA4029341DC}" presName="rootConnector" presStyleLbl="node4" presStyleIdx="0" presStyleCnt="6"/>
      <dgm:spPr/>
      <dgm:t>
        <a:bodyPr/>
        <a:lstStyle/>
        <a:p>
          <a:endParaRPr lang="en-US"/>
        </a:p>
      </dgm:t>
    </dgm:pt>
    <dgm:pt modelId="{E90D3FD3-9F59-4110-8929-86DBAC9FE0D7}" type="pres">
      <dgm:prSet presAssocID="{63125132-B626-4F60-9707-3AA4029341DC}" presName="hierChild4" presStyleCnt="0"/>
      <dgm:spPr/>
    </dgm:pt>
    <dgm:pt modelId="{BA798B34-F7A8-40CC-B12A-C318D79877D5}" type="pres">
      <dgm:prSet presAssocID="{63125132-B626-4F60-9707-3AA4029341DC}" presName="hierChild5" presStyleCnt="0"/>
      <dgm:spPr/>
    </dgm:pt>
    <dgm:pt modelId="{F838A2C1-672F-40BE-9CE5-647ED053F1D3}" type="pres">
      <dgm:prSet presAssocID="{51F7D139-AD5F-4018-B702-AFAAF3F55F7C}" presName="Name37" presStyleLbl="parChTrans1D4" presStyleIdx="1" presStyleCnt="6"/>
      <dgm:spPr/>
      <dgm:t>
        <a:bodyPr/>
        <a:lstStyle/>
        <a:p>
          <a:endParaRPr lang="en-US"/>
        </a:p>
      </dgm:t>
    </dgm:pt>
    <dgm:pt modelId="{68963CD8-AD60-4B6E-A1A3-979A37AC14E8}" type="pres">
      <dgm:prSet presAssocID="{9BF96456-D392-4D7D-B690-99FEF0A64FBA}" presName="hierRoot2" presStyleCnt="0">
        <dgm:presLayoutVars>
          <dgm:hierBranch val="init"/>
        </dgm:presLayoutVars>
      </dgm:prSet>
      <dgm:spPr/>
    </dgm:pt>
    <dgm:pt modelId="{A1DB81A3-1397-4DE8-8070-67DB483DA039}" type="pres">
      <dgm:prSet presAssocID="{9BF96456-D392-4D7D-B690-99FEF0A64FBA}" presName="rootComposite" presStyleCnt="0"/>
      <dgm:spPr/>
    </dgm:pt>
    <dgm:pt modelId="{F999DF04-1F0C-41D1-BD24-EE8E2CD08739}" type="pres">
      <dgm:prSet presAssocID="{9BF96456-D392-4D7D-B690-99FEF0A64FBA}" presName="rootText" presStyleLbl="node4" presStyleIdx="1" presStyleCnt="6" custScaleX="1119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69B1611-C0E5-478C-99FF-52841203756E}" type="pres">
      <dgm:prSet presAssocID="{9BF96456-D392-4D7D-B690-99FEF0A64FBA}" presName="rootConnector" presStyleLbl="node4" presStyleIdx="1" presStyleCnt="6"/>
      <dgm:spPr/>
      <dgm:t>
        <a:bodyPr/>
        <a:lstStyle/>
        <a:p>
          <a:endParaRPr lang="en-US"/>
        </a:p>
      </dgm:t>
    </dgm:pt>
    <dgm:pt modelId="{BC96623E-7424-4FFA-B7D4-63F945E37BAA}" type="pres">
      <dgm:prSet presAssocID="{9BF96456-D392-4D7D-B690-99FEF0A64FBA}" presName="hierChild4" presStyleCnt="0"/>
      <dgm:spPr/>
    </dgm:pt>
    <dgm:pt modelId="{2C14454A-770E-48AE-BA8B-5DFE9A019236}" type="pres">
      <dgm:prSet presAssocID="{9BF96456-D392-4D7D-B690-99FEF0A64FBA}" presName="hierChild5" presStyleCnt="0"/>
      <dgm:spPr/>
    </dgm:pt>
    <dgm:pt modelId="{DFD1A28D-702B-4B44-9553-DF5290D7DB5F}" type="pres">
      <dgm:prSet presAssocID="{507FE847-A1B7-46C1-A934-DBE210F0AD96}" presName="Name37" presStyleLbl="parChTrans1D4" presStyleIdx="2" presStyleCnt="6"/>
      <dgm:spPr/>
      <dgm:t>
        <a:bodyPr/>
        <a:lstStyle/>
        <a:p>
          <a:endParaRPr lang="en-US"/>
        </a:p>
      </dgm:t>
    </dgm:pt>
    <dgm:pt modelId="{5924F6B8-3BE3-4DED-A7DF-B84F1E7FC418}" type="pres">
      <dgm:prSet presAssocID="{3F93BAA8-98B7-4FBF-AA56-F64A4E69AE46}" presName="hierRoot2" presStyleCnt="0">
        <dgm:presLayoutVars>
          <dgm:hierBranch val="init"/>
        </dgm:presLayoutVars>
      </dgm:prSet>
      <dgm:spPr/>
    </dgm:pt>
    <dgm:pt modelId="{B736E4C1-420C-495E-9FB2-9173AC21D227}" type="pres">
      <dgm:prSet presAssocID="{3F93BAA8-98B7-4FBF-AA56-F64A4E69AE46}" presName="rootComposite" presStyleCnt="0"/>
      <dgm:spPr/>
    </dgm:pt>
    <dgm:pt modelId="{6D1CFBAD-D277-4F03-BF39-EA2F0F3F7DF0}" type="pres">
      <dgm:prSet presAssocID="{3F93BAA8-98B7-4FBF-AA56-F64A4E69AE46}" presName="rootText" presStyleLbl="node4" presStyleIdx="2" presStyleCnt="6" custScaleX="1168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7B465D-1C25-4588-BF99-1C9E1E6DB37A}" type="pres">
      <dgm:prSet presAssocID="{3F93BAA8-98B7-4FBF-AA56-F64A4E69AE46}" presName="rootConnector" presStyleLbl="node4" presStyleIdx="2" presStyleCnt="6"/>
      <dgm:spPr/>
      <dgm:t>
        <a:bodyPr/>
        <a:lstStyle/>
        <a:p>
          <a:endParaRPr lang="en-US"/>
        </a:p>
      </dgm:t>
    </dgm:pt>
    <dgm:pt modelId="{ACD845DD-6EC8-4732-9FA3-1CAF9191C91E}" type="pres">
      <dgm:prSet presAssocID="{3F93BAA8-98B7-4FBF-AA56-F64A4E69AE46}" presName="hierChild4" presStyleCnt="0"/>
      <dgm:spPr/>
    </dgm:pt>
    <dgm:pt modelId="{40A56315-1E1C-494C-8CE6-A8AD4067E90F}" type="pres">
      <dgm:prSet presAssocID="{3F93BAA8-98B7-4FBF-AA56-F64A4E69AE46}" presName="hierChild5" presStyleCnt="0"/>
      <dgm:spPr/>
    </dgm:pt>
    <dgm:pt modelId="{D53A30BA-8639-4553-BCB1-FCD446F11B61}" type="pres">
      <dgm:prSet presAssocID="{71D04B52-8DFD-481D-B274-35BAD61C658B}" presName="hierChild5" presStyleCnt="0"/>
      <dgm:spPr/>
    </dgm:pt>
    <dgm:pt modelId="{B1C74020-E10F-4A2D-B7D3-1EF83BCD721F}" type="pres">
      <dgm:prSet presAssocID="{E806515E-96D0-4198-82BC-2179768C08E6}" presName="Name37" presStyleLbl="parChTrans1D3" presStyleIdx="1" presStyleCnt="6"/>
      <dgm:spPr/>
      <dgm:t>
        <a:bodyPr/>
        <a:lstStyle/>
        <a:p>
          <a:endParaRPr lang="en-US"/>
        </a:p>
      </dgm:t>
    </dgm:pt>
    <dgm:pt modelId="{9EB9A06C-63CD-4FBD-9328-DB10E8D73295}" type="pres">
      <dgm:prSet presAssocID="{E90409D4-5DA0-469D-9D77-671312F69AA6}" presName="hierRoot2" presStyleCnt="0">
        <dgm:presLayoutVars>
          <dgm:hierBranch val="init"/>
        </dgm:presLayoutVars>
      </dgm:prSet>
      <dgm:spPr/>
    </dgm:pt>
    <dgm:pt modelId="{CA86144F-77BC-49F1-A0B9-AB4A6D0F4C66}" type="pres">
      <dgm:prSet presAssocID="{E90409D4-5DA0-469D-9D77-671312F69AA6}" presName="rootComposite" presStyleCnt="0"/>
      <dgm:spPr/>
    </dgm:pt>
    <dgm:pt modelId="{B58A7044-8BA4-4E58-A4C5-41FC108D2379}" type="pres">
      <dgm:prSet presAssocID="{E90409D4-5DA0-469D-9D77-671312F69AA6}" presName="rootText" presStyleLbl="node3" presStyleIdx="1" presStyleCnt="6" custScaleX="1432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92DE7E-114A-4E4A-9470-5E685D466730}" type="pres">
      <dgm:prSet presAssocID="{E90409D4-5DA0-469D-9D77-671312F69AA6}" presName="rootConnector" presStyleLbl="node3" presStyleIdx="1" presStyleCnt="6"/>
      <dgm:spPr/>
      <dgm:t>
        <a:bodyPr/>
        <a:lstStyle/>
        <a:p>
          <a:endParaRPr lang="en-US"/>
        </a:p>
      </dgm:t>
    </dgm:pt>
    <dgm:pt modelId="{162C0339-BF55-457C-8ECD-24EA56200B58}" type="pres">
      <dgm:prSet presAssocID="{E90409D4-5DA0-469D-9D77-671312F69AA6}" presName="hierChild4" presStyleCnt="0"/>
      <dgm:spPr/>
    </dgm:pt>
    <dgm:pt modelId="{8B82FA29-77D5-4770-80C6-2FBC0A8E57F3}" type="pres">
      <dgm:prSet presAssocID="{533A6969-05BB-4429-9470-50C778C71E71}" presName="Name37" presStyleLbl="parChTrans1D4" presStyleIdx="3" presStyleCnt="6"/>
      <dgm:spPr/>
      <dgm:t>
        <a:bodyPr/>
        <a:lstStyle/>
        <a:p>
          <a:endParaRPr lang="en-US"/>
        </a:p>
      </dgm:t>
    </dgm:pt>
    <dgm:pt modelId="{030D732B-5EAF-4DB7-B2AF-DC9EB218E858}" type="pres">
      <dgm:prSet presAssocID="{0BF0C9A5-9710-417F-85F1-BA67AC297416}" presName="hierRoot2" presStyleCnt="0">
        <dgm:presLayoutVars>
          <dgm:hierBranch val="init"/>
        </dgm:presLayoutVars>
      </dgm:prSet>
      <dgm:spPr/>
    </dgm:pt>
    <dgm:pt modelId="{4766780D-4EBC-42BE-B423-B2BC63973971}" type="pres">
      <dgm:prSet presAssocID="{0BF0C9A5-9710-417F-85F1-BA67AC297416}" presName="rootComposite" presStyleCnt="0"/>
      <dgm:spPr/>
    </dgm:pt>
    <dgm:pt modelId="{95AB0701-9FD7-45F5-B5EC-F0F94B234AF4}" type="pres">
      <dgm:prSet presAssocID="{0BF0C9A5-9710-417F-85F1-BA67AC297416}" presName="rootText" presStyleLbl="node4" presStyleIdx="3" presStyleCnt="6" custScaleX="1264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0BC79F-4282-4896-BA28-E6F67D29F8EF}" type="pres">
      <dgm:prSet presAssocID="{0BF0C9A5-9710-417F-85F1-BA67AC297416}" presName="rootConnector" presStyleLbl="node4" presStyleIdx="3" presStyleCnt="6"/>
      <dgm:spPr/>
      <dgm:t>
        <a:bodyPr/>
        <a:lstStyle/>
        <a:p>
          <a:endParaRPr lang="en-US"/>
        </a:p>
      </dgm:t>
    </dgm:pt>
    <dgm:pt modelId="{D456AB3C-B13D-45F6-8EB7-A120218E1CC5}" type="pres">
      <dgm:prSet presAssocID="{0BF0C9A5-9710-417F-85F1-BA67AC297416}" presName="hierChild4" presStyleCnt="0"/>
      <dgm:spPr/>
    </dgm:pt>
    <dgm:pt modelId="{C01A3A70-B8DA-4CEC-83D9-B1A9BE4113DD}" type="pres">
      <dgm:prSet presAssocID="{0BF0C9A5-9710-417F-85F1-BA67AC297416}" presName="hierChild5" presStyleCnt="0"/>
      <dgm:spPr/>
    </dgm:pt>
    <dgm:pt modelId="{90907542-9D3F-461F-926F-FF704D6D91A2}" type="pres">
      <dgm:prSet presAssocID="{8F97AA3C-BC76-4745-9F52-96F7218B8767}" presName="Name37" presStyleLbl="parChTrans1D4" presStyleIdx="4" presStyleCnt="6"/>
      <dgm:spPr/>
      <dgm:t>
        <a:bodyPr/>
        <a:lstStyle/>
        <a:p>
          <a:endParaRPr lang="en-US"/>
        </a:p>
      </dgm:t>
    </dgm:pt>
    <dgm:pt modelId="{1204C2D7-E041-47F6-A1B6-02CBE8D23F91}" type="pres">
      <dgm:prSet presAssocID="{A04DE15B-C667-4A78-901E-5D331D304E6E}" presName="hierRoot2" presStyleCnt="0">
        <dgm:presLayoutVars>
          <dgm:hierBranch val="init"/>
        </dgm:presLayoutVars>
      </dgm:prSet>
      <dgm:spPr/>
    </dgm:pt>
    <dgm:pt modelId="{237223EB-A6A8-4E9C-AE19-6663867F6E7D}" type="pres">
      <dgm:prSet presAssocID="{A04DE15B-C667-4A78-901E-5D331D304E6E}" presName="rootComposite" presStyleCnt="0"/>
      <dgm:spPr/>
    </dgm:pt>
    <dgm:pt modelId="{381718FB-94A0-4862-A40C-BCE427FAD4EA}" type="pres">
      <dgm:prSet presAssocID="{A04DE15B-C667-4A78-901E-5D331D304E6E}" presName="rootText" presStyleLbl="node4" presStyleIdx="4" presStyleCnt="6" custScaleX="1245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65FB16-BC7E-45DE-A620-A250EC4067A8}" type="pres">
      <dgm:prSet presAssocID="{A04DE15B-C667-4A78-901E-5D331D304E6E}" presName="rootConnector" presStyleLbl="node4" presStyleIdx="4" presStyleCnt="6"/>
      <dgm:spPr/>
      <dgm:t>
        <a:bodyPr/>
        <a:lstStyle/>
        <a:p>
          <a:endParaRPr lang="en-US"/>
        </a:p>
      </dgm:t>
    </dgm:pt>
    <dgm:pt modelId="{C418EF5A-6127-4DA9-86BC-6948CD1CBC52}" type="pres">
      <dgm:prSet presAssocID="{A04DE15B-C667-4A78-901E-5D331D304E6E}" presName="hierChild4" presStyleCnt="0"/>
      <dgm:spPr/>
    </dgm:pt>
    <dgm:pt modelId="{7D96A32C-05FC-4C06-ABC7-563F46EC6F05}" type="pres">
      <dgm:prSet presAssocID="{A04DE15B-C667-4A78-901E-5D331D304E6E}" presName="hierChild5" presStyleCnt="0"/>
      <dgm:spPr/>
    </dgm:pt>
    <dgm:pt modelId="{C24AD23B-CD4B-47D3-B63C-062F81A1D940}" type="pres">
      <dgm:prSet presAssocID="{BE7D4A85-30C9-4DCF-8A7C-628766DD18C7}" presName="Name37" presStyleLbl="parChTrans1D4" presStyleIdx="5" presStyleCnt="6"/>
      <dgm:spPr/>
      <dgm:t>
        <a:bodyPr/>
        <a:lstStyle/>
        <a:p>
          <a:endParaRPr lang="en-US"/>
        </a:p>
      </dgm:t>
    </dgm:pt>
    <dgm:pt modelId="{03CC97DD-14B4-4CD1-861E-E69ABB040EE4}" type="pres">
      <dgm:prSet presAssocID="{6304E6DF-9497-4201-8FF1-9881F83A5D15}" presName="hierRoot2" presStyleCnt="0">
        <dgm:presLayoutVars>
          <dgm:hierBranch val="init"/>
        </dgm:presLayoutVars>
      </dgm:prSet>
      <dgm:spPr/>
    </dgm:pt>
    <dgm:pt modelId="{16DDA202-AE95-4D26-9B4C-71D623968514}" type="pres">
      <dgm:prSet presAssocID="{6304E6DF-9497-4201-8FF1-9881F83A5D15}" presName="rootComposite" presStyleCnt="0"/>
      <dgm:spPr/>
    </dgm:pt>
    <dgm:pt modelId="{796B61C4-CBDF-47AE-99E5-6F5FE63D8E3F}" type="pres">
      <dgm:prSet presAssocID="{6304E6DF-9497-4201-8FF1-9881F83A5D15}" presName="rootText" presStyleLbl="node4" presStyleIdx="5" presStyleCnt="6" custScaleX="1421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8BA56F-8AB0-41C6-80AF-6E7114505A0E}" type="pres">
      <dgm:prSet presAssocID="{6304E6DF-9497-4201-8FF1-9881F83A5D15}" presName="rootConnector" presStyleLbl="node4" presStyleIdx="5" presStyleCnt="6"/>
      <dgm:spPr/>
      <dgm:t>
        <a:bodyPr/>
        <a:lstStyle/>
        <a:p>
          <a:endParaRPr lang="en-US"/>
        </a:p>
      </dgm:t>
    </dgm:pt>
    <dgm:pt modelId="{7EE1C53D-1067-4505-B2DB-B198150FD276}" type="pres">
      <dgm:prSet presAssocID="{6304E6DF-9497-4201-8FF1-9881F83A5D15}" presName="hierChild4" presStyleCnt="0"/>
      <dgm:spPr/>
    </dgm:pt>
    <dgm:pt modelId="{EEFA0D5F-C7D1-4D86-8C08-5241D9145A1F}" type="pres">
      <dgm:prSet presAssocID="{6304E6DF-9497-4201-8FF1-9881F83A5D15}" presName="hierChild5" presStyleCnt="0"/>
      <dgm:spPr/>
    </dgm:pt>
    <dgm:pt modelId="{58EF7EC2-F9AF-4CF2-88ED-BA25E0DA4175}" type="pres">
      <dgm:prSet presAssocID="{E90409D4-5DA0-469D-9D77-671312F69AA6}" presName="hierChild5" presStyleCnt="0"/>
      <dgm:spPr/>
    </dgm:pt>
    <dgm:pt modelId="{90BDEDF1-21B2-4BE8-B6D8-AFB419D0C27C}" type="pres">
      <dgm:prSet presAssocID="{414EAB5F-A6E9-4C6E-ABB2-7BF9FF929FEA}" presName="hierChild5" presStyleCnt="0"/>
      <dgm:spPr/>
    </dgm:pt>
    <dgm:pt modelId="{4C17130E-2723-4E53-957C-E139C7F13815}" type="pres">
      <dgm:prSet presAssocID="{FF62A39A-59A9-4497-894C-2D216B6EBAB5}" presName="Name37" presStyleLbl="parChTrans1D2" presStyleIdx="1" presStyleCnt="2"/>
      <dgm:spPr/>
      <dgm:t>
        <a:bodyPr/>
        <a:lstStyle/>
        <a:p>
          <a:endParaRPr lang="en-US"/>
        </a:p>
      </dgm:t>
    </dgm:pt>
    <dgm:pt modelId="{A5C51BAF-A583-4CA6-A7D5-0E76426A6B39}" type="pres">
      <dgm:prSet presAssocID="{B3988877-0DCC-448E-83C0-2695795A1E72}" presName="hierRoot2" presStyleCnt="0">
        <dgm:presLayoutVars>
          <dgm:hierBranch val="init"/>
        </dgm:presLayoutVars>
      </dgm:prSet>
      <dgm:spPr/>
    </dgm:pt>
    <dgm:pt modelId="{1A191E76-87CB-43B4-BE00-86B83333DF20}" type="pres">
      <dgm:prSet presAssocID="{B3988877-0DCC-448E-83C0-2695795A1E72}" presName="rootComposite" presStyleCnt="0"/>
      <dgm:spPr/>
    </dgm:pt>
    <dgm:pt modelId="{8FA9778C-31E1-480A-BA7A-75FFC8C55186}" type="pres">
      <dgm:prSet presAssocID="{B3988877-0DCC-448E-83C0-2695795A1E72}" presName="rootText" presStyleLbl="node2" presStyleIdx="1" presStyleCnt="2" custScaleX="25120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3A6385-46B9-4BD7-B277-FFFB74E070D2}" type="pres">
      <dgm:prSet presAssocID="{B3988877-0DCC-448E-83C0-2695795A1E72}" presName="rootConnector" presStyleLbl="node2" presStyleIdx="1" presStyleCnt="2"/>
      <dgm:spPr/>
      <dgm:t>
        <a:bodyPr/>
        <a:lstStyle/>
        <a:p>
          <a:endParaRPr lang="en-US"/>
        </a:p>
      </dgm:t>
    </dgm:pt>
    <dgm:pt modelId="{286D7041-B5AB-4001-9D3B-B7019121DFEB}" type="pres">
      <dgm:prSet presAssocID="{B3988877-0DCC-448E-83C0-2695795A1E72}" presName="hierChild4" presStyleCnt="0"/>
      <dgm:spPr/>
    </dgm:pt>
    <dgm:pt modelId="{DA489BB0-1E03-4F07-B025-712DFBB50FF1}" type="pres">
      <dgm:prSet presAssocID="{732F1EAC-111D-4A0E-A170-6A7DEEBAD6CF}" presName="Name37" presStyleLbl="parChTrans1D3" presStyleIdx="2" presStyleCnt="6"/>
      <dgm:spPr/>
      <dgm:t>
        <a:bodyPr/>
        <a:lstStyle/>
        <a:p>
          <a:endParaRPr lang="en-US"/>
        </a:p>
      </dgm:t>
    </dgm:pt>
    <dgm:pt modelId="{A4EF77CF-6967-422E-91FC-0E9CA2C8049C}" type="pres">
      <dgm:prSet presAssocID="{4A005FB4-918E-43E3-97BB-2A41E7800F49}" presName="hierRoot2" presStyleCnt="0">
        <dgm:presLayoutVars>
          <dgm:hierBranch val="init"/>
        </dgm:presLayoutVars>
      </dgm:prSet>
      <dgm:spPr/>
    </dgm:pt>
    <dgm:pt modelId="{D8A09B5E-6627-45C3-A3A9-58AC46DE0A79}" type="pres">
      <dgm:prSet presAssocID="{4A005FB4-918E-43E3-97BB-2A41E7800F49}" presName="rootComposite" presStyleCnt="0"/>
      <dgm:spPr/>
    </dgm:pt>
    <dgm:pt modelId="{3A026F19-9476-496A-8AC1-5340A00948DC}" type="pres">
      <dgm:prSet presAssocID="{4A005FB4-918E-43E3-97BB-2A41E7800F49}" presName="rootText" presStyleLbl="node3" presStyleIdx="2" presStyleCnt="6" custScaleX="1495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359E535-F993-4514-B48B-A5A30FC0FA3F}" type="pres">
      <dgm:prSet presAssocID="{4A005FB4-918E-43E3-97BB-2A41E7800F49}" presName="rootConnector" presStyleLbl="node3" presStyleIdx="2" presStyleCnt="6"/>
      <dgm:spPr/>
      <dgm:t>
        <a:bodyPr/>
        <a:lstStyle/>
        <a:p>
          <a:endParaRPr lang="en-US"/>
        </a:p>
      </dgm:t>
    </dgm:pt>
    <dgm:pt modelId="{29C38F06-C226-4DB7-B8A9-4B75E32FD686}" type="pres">
      <dgm:prSet presAssocID="{4A005FB4-918E-43E3-97BB-2A41E7800F49}" presName="hierChild4" presStyleCnt="0"/>
      <dgm:spPr/>
    </dgm:pt>
    <dgm:pt modelId="{6434B59D-F306-40CC-B4D7-B38649A057D1}" type="pres">
      <dgm:prSet presAssocID="{4A005FB4-918E-43E3-97BB-2A41E7800F49}" presName="hierChild5" presStyleCnt="0"/>
      <dgm:spPr/>
    </dgm:pt>
    <dgm:pt modelId="{24AA008A-F522-4678-B689-45ADACC22D8F}" type="pres">
      <dgm:prSet presAssocID="{73E62F94-468A-47E4-ADA0-32C70ED2454E}" presName="Name37" presStyleLbl="parChTrans1D3" presStyleIdx="3" presStyleCnt="6"/>
      <dgm:spPr/>
      <dgm:t>
        <a:bodyPr/>
        <a:lstStyle/>
        <a:p>
          <a:endParaRPr lang="en-US"/>
        </a:p>
      </dgm:t>
    </dgm:pt>
    <dgm:pt modelId="{AB145619-623A-4682-80DF-BD9D57E6809B}" type="pres">
      <dgm:prSet presAssocID="{9F3D0A39-0803-4318-8890-199C5091696E}" presName="hierRoot2" presStyleCnt="0">
        <dgm:presLayoutVars>
          <dgm:hierBranch val="init"/>
        </dgm:presLayoutVars>
      </dgm:prSet>
      <dgm:spPr/>
    </dgm:pt>
    <dgm:pt modelId="{BE584EA0-E59E-44FE-83EA-B2D93A0609C3}" type="pres">
      <dgm:prSet presAssocID="{9F3D0A39-0803-4318-8890-199C5091696E}" presName="rootComposite" presStyleCnt="0"/>
      <dgm:spPr/>
    </dgm:pt>
    <dgm:pt modelId="{D1C83937-B3A0-471E-987F-E19A4CDAF1CB}" type="pres">
      <dgm:prSet presAssocID="{9F3D0A39-0803-4318-8890-199C5091696E}" presName="rootText" presStyleLbl="node3" presStyleIdx="3" presStyleCnt="6" custScaleX="15140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BD0E6DD-A819-4D46-AF1B-C563664FDD99}" type="pres">
      <dgm:prSet presAssocID="{9F3D0A39-0803-4318-8890-199C5091696E}" presName="rootConnector" presStyleLbl="node3" presStyleIdx="3" presStyleCnt="6"/>
      <dgm:spPr/>
      <dgm:t>
        <a:bodyPr/>
        <a:lstStyle/>
        <a:p>
          <a:endParaRPr lang="en-US"/>
        </a:p>
      </dgm:t>
    </dgm:pt>
    <dgm:pt modelId="{9F0D67C9-6F02-4E3A-9424-45AFB14FF7BB}" type="pres">
      <dgm:prSet presAssocID="{9F3D0A39-0803-4318-8890-199C5091696E}" presName="hierChild4" presStyleCnt="0"/>
      <dgm:spPr/>
    </dgm:pt>
    <dgm:pt modelId="{437AD92C-9BA8-4599-B803-1B07721A7349}" type="pres">
      <dgm:prSet presAssocID="{9F3D0A39-0803-4318-8890-199C5091696E}" presName="hierChild5" presStyleCnt="0"/>
      <dgm:spPr/>
    </dgm:pt>
    <dgm:pt modelId="{8FCD2399-6D5E-4271-A33C-D6416AEEFF71}" type="pres">
      <dgm:prSet presAssocID="{345A4212-9277-4A64-ACDB-48069222DCB5}" presName="Name37" presStyleLbl="parChTrans1D3" presStyleIdx="4" presStyleCnt="6"/>
      <dgm:spPr/>
      <dgm:t>
        <a:bodyPr/>
        <a:lstStyle/>
        <a:p>
          <a:endParaRPr lang="en-US"/>
        </a:p>
      </dgm:t>
    </dgm:pt>
    <dgm:pt modelId="{FFF1DA33-94DB-4137-99A1-B5D3E49C9739}" type="pres">
      <dgm:prSet presAssocID="{283A3988-8711-4675-A690-389F2553CDC1}" presName="hierRoot2" presStyleCnt="0">
        <dgm:presLayoutVars>
          <dgm:hierBranch val="init"/>
        </dgm:presLayoutVars>
      </dgm:prSet>
      <dgm:spPr/>
    </dgm:pt>
    <dgm:pt modelId="{62558EFB-08B5-44D7-849F-0FB74BA1128D}" type="pres">
      <dgm:prSet presAssocID="{283A3988-8711-4675-A690-389F2553CDC1}" presName="rootComposite" presStyleCnt="0"/>
      <dgm:spPr/>
    </dgm:pt>
    <dgm:pt modelId="{5E889488-66EE-48D4-B807-1E50520B49F0}" type="pres">
      <dgm:prSet presAssocID="{283A3988-8711-4675-A690-389F2553CDC1}" presName="rootText" presStyleLbl="node3" presStyleIdx="4" presStyleCnt="6" custScaleX="14403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05C00B-8B71-49D4-920D-7620F8978E39}" type="pres">
      <dgm:prSet presAssocID="{283A3988-8711-4675-A690-389F2553CDC1}" presName="rootConnector" presStyleLbl="node3" presStyleIdx="4" presStyleCnt="6"/>
      <dgm:spPr/>
      <dgm:t>
        <a:bodyPr/>
        <a:lstStyle/>
        <a:p>
          <a:endParaRPr lang="en-US"/>
        </a:p>
      </dgm:t>
    </dgm:pt>
    <dgm:pt modelId="{219662E3-BAF2-4DC9-80B1-2FD7B6BAD395}" type="pres">
      <dgm:prSet presAssocID="{283A3988-8711-4675-A690-389F2553CDC1}" presName="hierChild4" presStyleCnt="0"/>
      <dgm:spPr/>
    </dgm:pt>
    <dgm:pt modelId="{27866B2E-595E-4F0F-A1E5-FCE8F1CB8C01}" type="pres">
      <dgm:prSet presAssocID="{283A3988-8711-4675-A690-389F2553CDC1}" presName="hierChild5" presStyleCnt="0"/>
      <dgm:spPr/>
    </dgm:pt>
    <dgm:pt modelId="{65C32ADD-1CD2-4F3E-87A6-87687D3C7226}" type="pres">
      <dgm:prSet presAssocID="{DBD953AA-03F7-4184-8A51-846D3DCF6F58}" presName="Name37" presStyleLbl="parChTrans1D3" presStyleIdx="5" presStyleCnt="6"/>
      <dgm:spPr/>
      <dgm:t>
        <a:bodyPr/>
        <a:lstStyle/>
        <a:p>
          <a:endParaRPr lang="en-US"/>
        </a:p>
      </dgm:t>
    </dgm:pt>
    <dgm:pt modelId="{65980865-D335-4A78-8676-D7FD287EA624}" type="pres">
      <dgm:prSet presAssocID="{4EBA7136-ECE5-445A-9DC2-553CC0FF8671}" presName="hierRoot2" presStyleCnt="0">
        <dgm:presLayoutVars>
          <dgm:hierBranch val="init"/>
        </dgm:presLayoutVars>
      </dgm:prSet>
      <dgm:spPr/>
    </dgm:pt>
    <dgm:pt modelId="{8F3FCAD2-0B91-4D78-B541-5975B31E5406}" type="pres">
      <dgm:prSet presAssocID="{4EBA7136-ECE5-445A-9DC2-553CC0FF8671}" presName="rootComposite" presStyleCnt="0"/>
      <dgm:spPr/>
    </dgm:pt>
    <dgm:pt modelId="{FDDE50A4-738B-4FFD-BA96-FE1575018D66}" type="pres">
      <dgm:prSet presAssocID="{4EBA7136-ECE5-445A-9DC2-553CC0FF8671}" presName="rootText" presStyleLbl="node3" presStyleIdx="5" presStyleCnt="6" custScaleX="15094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1A69BE-0EFE-419D-9418-540D982EE54C}" type="pres">
      <dgm:prSet presAssocID="{4EBA7136-ECE5-445A-9DC2-553CC0FF8671}" presName="rootConnector" presStyleLbl="node3" presStyleIdx="5" presStyleCnt="6"/>
      <dgm:spPr/>
      <dgm:t>
        <a:bodyPr/>
        <a:lstStyle/>
        <a:p>
          <a:endParaRPr lang="en-US"/>
        </a:p>
      </dgm:t>
    </dgm:pt>
    <dgm:pt modelId="{C5BF50A3-20C6-4112-93FC-E1BF0DC80953}" type="pres">
      <dgm:prSet presAssocID="{4EBA7136-ECE5-445A-9DC2-553CC0FF8671}" presName="hierChild4" presStyleCnt="0"/>
      <dgm:spPr/>
    </dgm:pt>
    <dgm:pt modelId="{0325FE0F-691B-43E4-B205-850F12A8027C}" type="pres">
      <dgm:prSet presAssocID="{4EBA7136-ECE5-445A-9DC2-553CC0FF8671}" presName="hierChild5" presStyleCnt="0"/>
      <dgm:spPr/>
    </dgm:pt>
    <dgm:pt modelId="{79BB7AD6-0F7B-4928-B4C2-9A8EFFC261E3}" type="pres">
      <dgm:prSet presAssocID="{B3988877-0DCC-448E-83C0-2695795A1E72}" presName="hierChild5" presStyleCnt="0"/>
      <dgm:spPr/>
    </dgm:pt>
    <dgm:pt modelId="{BE2FBFC4-6D9E-4E4F-9AC9-04F1D62A2CAA}" type="pres">
      <dgm:prSet presAssocID="{E4042396-C3D5-4553-AF7B-8BC60093A628}" presName="hierChild3" presStyleCnt="0"/>
      <dgm:spPr/>
    </dgm:pt>
  </dgm:ptLst>
  <dgm:cxnLst>
    <dgm:cxn modelId="{8AE586B9-9714-4D20-B2BE-77AF322F9F55}" srcId="{71D04B52-8DFD-481D-B274-35BAD61C658B}" destId="{63125132-B626-4F60-9707-3AA4029341DC}" srcOrd="0" destOrd="0" parTransId="{F91CDFAD-E612-4E19-A787-67B596387FB3}" sibTransId="{4B423E2A-708D-43A9-97F2-B8AA7BC75259}"/>
    <dgm:cxn modelId="{82BCE1B6-EE45-4290-9871-19131401BBD8}" type="presOf" srcId="{0BF0C9A5-9710-417F-85F1-BA67AC297416}" destId="{090BC79F-4282-4896-BA28-E6F67D29F8EF}" srcOrd="1" destOrd="0" presId="urn:microsoft.com/office/officeart/2005/8/layout/orgChart1"/>
    <dgm:cxn modelId="{AE534953-323D-44B8-98B7-120E9A7CD231}" srcId="{B3988877-0DCC-448E-83C0-2695795A1E72}" destId="{9F3D0A39-0803-4318-8890-199C5091696E}" srcOrd="1" destOrd="0" parTransId="{73E62F94-468A-47E4-ADA0-32C70ED2454E}" sibTransId="{C7AD2969-1710-47D1-B6A0-E512FEAB3082}"/>
    <dgm:cxn modelId="{AE955C3A-6F31-47BA-9478-E52BB3231AA4}" type="presOf" srcId="{6304E6DF-9497-4201-8FF1-9881F83A5D15}" destId="{808BA56F-8AB0-41C6-80AF-6E7114505A0E}" srcOrd="1" destOrd="0" presId="urn:microsoft.com/office/officeart/2005/8/layout/orgChart1"/>
    <dgm:cxn modelId="{EC45B704-5A29-45E9-8F09-28765E3AB695}" type="presOf" srcId="{E806515E-96D0-4198-82BC-2179768C08E6}" destId="{B1C74020-E10F-4A2D-B7D3-1EF83BCD721F}" srcOrd="0" destOrd="0" presId="urn:microsoft.com/office/officeart/2005/8/layout/orgChart1"/>
    <dgm:cxn modelId="{E9FFE559-4636-4AE2-B8DF-423D4D446047}" srcId="{E90409D4-5DA0-469D-9D77-671312F69AA6}" destId="{A04DE15B-C667-4A78-901E-5D331D304E6E}" srcOrd="1" destOrd="0" parTransId="{8F97AA3C-BC76-4745-9F52-96F7218B8767}" sibTransId="{904C0FA6-0D33-46F6-A3D6-6E55522631CB}"/>
    <dgm:cxn modelId="{AF2CD5E2-23F9-4388-82A2-BBDDAB18743F}" srcId="{E90409D4-5DA0-469D-9D77-671312F69AA6}" destId="{0BF0C9A5-9710-417F-85F1-BA67AC297416}" srcOrd="0" destOrd="0" parTransId="{533A6969-05BB-4429-9470-50C778C71E71}" sibTransId="{B66EE4EC-CB9E-463C-8D02-B673A38EEABD}"/>
    <dgm:cxn modelId="{496162AD-5803-4ABA-BC6B-25625B906366}" type="presOf" srcId="{51F7D139-AD5F-4018-B702-AFAAF3F55F7C}" destId="{F838A2C1-672F-40BE-9CE5-647ED053F1D3}" srcOrd="0" destOrd="0" presId="urn:microsoft.com/office/officeart/2005/8/layout/orgChart1"/>
    <dgm:cxn modelId="{178A72B8-A905-493D-A397-0A3AD0B6809D}" type="presOf" srcId="{B3988877-0DCC-448E-83C0-2695795A1E72}" destId="{8FA9778C-31E1-480A-BA7A-75FFC8C55186}" srcOrd="0" destOrd="0" presId="urn:microsoft.com/office/officeart/2005/8/layout/orgChart1"/>
    <dgm:cxn modelId="{FCD0FBB6-98CF-4A9A-B281-905585540ED3}" type="presOf" srcId="{345A4212-9277-4A64-ACDB-48069222DCB5}" destId="{8FCD2399-6D5E-4271-A33C-D6416AEEFF71}" srcOrd="0" destOrd="0" presId="urn:microsoft.com/office/officeart/2005/8/layout/orgChart1"/>
    <dgm:cxn modelId="{560533F3-9891-4083-A6BD-3381C8DCB6B3}" type="presOf" srcId="{4EBA7136-ECE5-445A-9DC2-553CC0FF8671}" destId="{281A69BE-0EFE-419D-9418-540D982EE54C}" srcOrd="1" destOrd="0" presId="urn:microsoft.com/office/officeart/2005/8/layout/orgChart1"/>
    <dgm:cxn modelId="{EF5CBF33-A9FB-4399-9B0F-0A14B274FD45}" type="presOf" srcId="{BE7D4A85-30C9-4DCF-8A7C-628766DD18C7}" destId="{C24AD23B-CD4B-47D3-B63C-062F81A1D940}" srcOrd="0" destOrd="0" presId="urn:microsoft.com/office/officeart/2005/8/layout/orgChart1"/>
    <dgm:cxn modelId="{950E2751-BAE1-490E-8B23-929B98F880F1}" type="presOf" srcId="{E90409D4-5DA0-469D-9D77-671312F69AA6}" destId="{B58A7044-8BA4-4E58-A4C5-41FC108D2379}" srcOrd="0" destOrd="0" presId="urn:microsoft.com/office/officeart/2005/8/layout/orgChart1"/>
    <dgm:cxn modelId="{B950EE1C-35CA-431C-A9F5-2997D0D8A87C}" type="presOf" srcId="{9BF96456-D392-4D7D-B690-99FEF0A64FBA}" destId="{969B1611-C0E5-478C-99FF-52841203756E}" srcOrd="1" destOrd="0" presId="urn:microsoft.com/office/officeart/2005/8/layout/orgChart1"/>
    <dgm:cxn modelId="{AB4AC90E-AE86-4DF8-921E-8663F3765002}" type="presOf" srcId="{FF62A39A-59A9-4497-894C-2D216B6EBAB5}" destId="{4C17130E-2723-4E53-957C-E139C7F13815}" srcOrd="0" destOrd="0" presId="urn:microsoft.com/office/officeart/2005/8/layout/orgChart1"/>
    <dgm:cxn modelId="{0290CF18-0133-49B7-9585-9504C583CB7B}" type="presOf" srcId="{732F1EAC-111D-4A0E-A170-6A7DEEBAD6CF}" destId="{DA489BB0-1E03-4F07-B025-712DFBB50FF1}" srcOrd="0" destOrd="0" presId="urn:microsoft.com/office/officeart/2005/8/layout/orgChart1"/>
    <dgm:cxn modelId="{E1FED887-B1E8-4C07-88EF-1DCB3F7E214B}" type="presOf" srcId="{3F93BAA8-98B7-4FBF-AA56-F64A4E69AE46}" destId="{6D1CFBAD-D277-4F03-BF39-EA2F0F3F7DF0}" srcOrd="0" destOrd="0" presId="urn:microsoft.com/office/officeart/2005/8/layout/orgChart1"/>
    <dgm:cxn modelId="{D3DC9919-1079-49BC-9EC5-6AB2DE429406}" srcId="{414EAB5F-A6E9-4C6E-ABB2-7BF9FF929FEA}" destId="{71D04B52-8DFD-481D-B274-35BAD61C658B}" srcOrd="0" destOrd="0" parTransId="{BA53F2FF-3FCA-4973-997C-3953B66EC550}" sibTransId="{38CC9175-64AA-4297-8D73-A31F90CD64B3}"/>
    <dgm:cxn modelId="{C26CBFE6-B55F-47AC-84C1-19239972E186}" type="presOf" srcId="{63125132-B626-4F60-9707-3AA4029341DC}" destId="{9CA7DBDA-0A71-43F6-ACCF-BB8152E7D35E}" srcOrd="0" destOrd="0" presId="urn:microsoft.com/office/officeart/2005/8/layout/orgChart1"/>
    <dgm:cxn modelId="{63377009-C18C-41FA-9823-BCF88DBF9ECC}" srcId="{E90409D4-5DA0-469D-9D77-671312F69AA6}" destId="{6304E6DF-9497-4201-8FF1-9881F83A5D15}" srcOrd="2" destOrd="0" parTransId="{BE7D4A85-30C9-4DCF-8A7C-628766DD18C7}" sibTransId="{9DEC8B49-06F1-4EC9-B244-DCDD59C3A25D}"/>
    <dgm:cxn modelId="{1A452E84-BAFA-4105-B9CF-D50670AFE955}" type="presOf" srcId="{283A3988-8711-4675-A690-389F2553CDC1}" destId="{5E889488-66EE-48D4-B807-1E50520B49F0}" srcOrd="0" destOrd="0" presId="urn:microsoft.com/office/officeart/2005/8/layout/orgChart1"/>
    <dgm:cxn modelId="{E6E6F853-81C3-45C9-A813-E095C8952E4D}" srcId="{E4042396-C3D5-4553-AF7B-8BC60093A628}" destId="{414EAB5F-A6E9-4C6E-ABB2-7BF9FF929FEA}" srcOrd="0" destOrd="0" parTransId="{4176064C-2D9A-4F31-9655-B75421121E95}" sibTransId="{0D5DDF2B-9B83-4B4C-87D6-39E0482AB148}"/>
    <dgm:cxn modelId="{6B7B9FB8-77F2-4A83-A817-52BDB60A9B82}" type="presOf" srcId="{9F3D0A39-0803-4318-8890-199C5091696E}" destId="{D1C83937-B3A0-471E-987F-E19A4CDAF1CB}" srcOrd="0" destOrd="0" presId="urn:microsoft.com/office/officeart/2005/8/layout/orgChart1"/>
    <dgm:cxn modelId="{89809B60-B807-46F1-A38D-4ACF7050EBE2}" type="presOf" srcId="{414EAB5F-A6E9-4C6E-ABB2-7BF9FF929FEA}" destId="{3DCCEF19-4360-4AE8-BF36-826E51CEC587}" srcOrd="0" destOrd="0" presId="urn:microsoft.com/office/officeart/2005/8/layout/orgChart1"/>
    <dgm:cxn modelId="{94C52C33-B434-4EA1-BA68-404B5530F806}" type="presOf" srcId="{63125132-B626-4F60-9707-3AA4029341DC}" destId="{0899338A-08DD-48CD-ADFC-AE02AF7B152F}" srcOrd="1" destOrd="0" presId="urn:microsoft.com/office/officeart/2005/8/layout/orgChart1"/>
    <dgm:cxn modelId="{73CCBD91-9AC0-4884-AACF-56779A320997}" type="presOf" srcId="{8F97AA3C-BC76-4745-9F52-96F7218B8767}" destId="{90907542-9D3F-461F-926F-FF704D6D91A2}" srcOrd="0" destOrd="0" presId="urn:microsoft.com/office/officeart/2005/8/layout/orgChart1"/>
    <dgm:cxn modelId="{C98A57D2-48A2-4F05-B694-809200A603A1}" type="presOf" srcId="{4EBA7136-ECE5-445A-9DC2-553CC0FF8671}" destId="{FDDE50A4-738B-4FFD-BA96-FE1575018D66}" srcOrd="0" destOrd="0" presId="urn:microsoft.com/office/officeart/2005/8/layout/orgChart1"/>
    <dgm:cxn modelId="{D7E9C749-7A59-42B8-9FD6-0884256EF3AF}" srcId="{71D04B52-8DFD-481D-B274-35BAD61C658B}" destId="{9BF96456-D392-4D7D-B690-99FEF0A64FBA}" srcOrd="1" destOrd="0" parTransId="{51F7D139-AD5F-4018-B702-AFAAF3F55F7C}" sibTransId="{CC4782D8-E629-4C04-ADEF-5240B786DDC8}"/>
    <dgm:cxn modelId="{EC200645-76E2-4479-AB46-A1CB8464391B}" type="presOf" srcId="{73E62F94-468A-47E4-ADA0-32C70ED2454E}" destId="{24AA008A-F522-4678-B689-45ADACC22D8F}" srcOrd="0" destOrd="0" presId="urn:microsoft.com/office/officeart/2005/8/layout/orgChart1"/>
    <dgm:cxn modelId="{D1223E56-6F88-418D-A3A6-C0CF613E84AB}" type="presOf" srcId="{0BF0C9A5-9710-417F-85F1-BA67AC297416}" destId="{95AB0701-9FD7-45F5-B5EC-F0F94B234AF4}" srcOrd="0" destOrd="0" presId="urn:microsoft.com/office/officeart/2005/8/layout/orgChart1"/>
    <dgm:cxn modelId="{27B35774-A0DD-444B-AD2F-06C8AFCE226E}" type="presOf" srcId="{9F3D0A39-0803-4318-8890-199C5091696E}" destId="{9BD0E6DD-A819-4D46-AF1B-C563664FDD99}" srcOrd="1" destOrd="0" presId="urn:microsoft.com/office/officeart/2005/8/layout/orgChart1"/>
    <dgm:cxn modelId="{A783CB3F-B0FC-4A76-A881-1B7EAD555343}" type="presOf" srcId="{9BF96456-D392-4D7D-B690-99FEF0A64FBA}" destId="{F999DF04-1F0C-41D1-BD24-EE8E2CD08739}" srcOrd="0" destOrd="0" presId="urn:microsoft.com/office/officeart/2005/8/layout/orgChart1"/>
    <dgm:cxn modelId="{6193D019-B4BC-4F1F-AB0B-AE2114107B41}" type="presOf" srcId="{F6FF2831-9647-46D4-8C8B-014641A56DC5}" destId="{DD9AB4FA-B534-4A2B-B65E-4AAE42DE6D0D}" srcOrd="0" destOrd="0" presId="urn:microsoft.com/office/officeart/2005/8/layout/orgChart1"/>
    <dgm:cxn modelId="{CCDBE435-9B7F-4951-AC90-8BECC80BA045}" srcId="{B3988877-0DCC-448E-83C0-2695795A1E72}" destId="{4A005FB4-918E-43E3-97BB-2A41E7800F49}" srcOrd="0" destOrd="0" parTransId="{732F1EAC-111D-4A0E-A170-6A7DEEBAD6CF}" sibTransId="{F384F208-9CF2-4E3F-B784-31C868DCC767}"/>
    <dgm:cxn modelId="{3D41D636-9113-4479-8338-DB21E6025D36}" type="presOf" srcId="{E4042396-C3D5-4553-AF7B-8BC60093A628}" destId="{F26E59EA-94E8-4335-88F4-E33F202DA790}" srcOrd="1" destOrd="0" presId="urn:microsoft.com/office/officeart/2005/8/layout/orgChart1"/>
    <dgm:cxn modelId="{3623C629-7D32-4F7D-86B8-81439949CBCC}" type="presOf" srcId="{71D04B52-8DFD-481D-B274-35BAD61C658B}" destId="{97D98ADD-CBF5-47C7-8D07-43BECB3053E0}" srcOrd="1" destOrd="0" presId="urn:microsoft.com/office/officeart/2005/8/layout/orgChart1"/>
    <dgm:cxn modelId="{1E49878C-6068-476C-AF1C-C742EB73D79C}" type="presOf" srcId="{E90409D4-5DA0-469D-9D77-671312F69AA6}" destId="{F492DE7E-114A-4E4A-9470-5E685D466730}" srcOrd="1" destOrd="0" presId="urn:microsoft.com/office/officeart/2005/8/layout/orgChart1"/>
    <dgm:cxn modelId="{1DDE9DC9-34F0-42A7-BD41-017DCC1F15EA}" type="presOf" srcId="{BA53F2FF-3FCA-4973-997C-3953B66EC550}" destId="{99753B23-A46C-406B-8EC8-486F9870CBF0}" srcOrd="0" destOrd="0" presId="urn:microsoft.com/office/officeart/2005/8/layout/orgChart1"/>
    <dgm:cxn modelId="{AA42DA2F-478F-4FC7-BF28-88041834A5BB}" srcId="{F6FF2831-9647-46D4-8C8B-014641A56DC5}" destId="{E4042396-C3D5-4553-AF7B-8BC60093A628}" srcOrd="0" destOrd="0" parTransId="{30D607DF-5FF8-4823-8658-F72D45A55ED4}" sibTransId="{E1513899-80FB-4C6F-906A-6C4854A1EFEB}"/>
    <dgm:cxn modelId="{E493E44D-7711-4DF4-AE86-7FBD52DFF143}" type="presOf" srcId="{F91CDFAD-E612-4E19-A787-67B596387FB3}" destId="{B5563ECB-AD23-4208-A397-DCDA8C829B70}" srcOrd="0" destOrd="0" presId="urn:microsoft.com/office/officeart/2005/8/layout/orgChart1"/>
    <dgm:cxn modelId="{60FEC579-42D8-4615-A781-02D528A71533}" type="presOf" srcId="{4A005FB4-918E-43E3-97BB-2A41E7800F49}" destId="{3A026F19-9476-496A-8AC1-5340A00948DC}" srcOrd="0" destOrd="0" presId="urn:microsoft.com/office/officeart/2005/8/layout/orgChart1"/>
    <dgm:cxn modelId="{D7127683-BFEA-4CB8-B473-EAA669A9636C}" type="presOf" srcId="{414EAB5F-A6E9-4C6E-ABB2-7BF9FF929FEA}" destId="{B69FECA2-DFAC-439D-9F2C-F379A23D863B}" srcOrd="1" destOrd="0" presId="urn:microsoft.com/office/officeart/2005/8/layout/orgChart1"/>
    <dgm:cxn modelId="{26C21567-A95A-49CD-837A-2835219534C1}" srcId="{E4042396-C3D5-4553-AF7B-8BC60093A628}" destId="{B3988877-0DCC-448E-83C0-2695795A1E72}" srcOrd="1" destOrd="0" parTransId="{FF62A39A-59A9-4497-894C-2D216B6EBAB5}" sibTransId="{2EA3E187-ACE8-49DE-997D-D631B5FA3E64}"/>
    <dgm:cxn modelId="{C0D2A3BE-AADC-462F-83EC-A94FAD80A5B3}" type="presOf" srcId="{DBD953AA-03F7-4184-8A51-846D3DCF6F58}" destId="{65C32ADD-1CD2-4F3E-87A6-87687D3C7226}" srcOrd="0" destOrd="0" presId="urn:microsoft.com/office/officeart/2005/8/layout/orgChart1"/>
    <dgm:cxn modelId="{03C5A40A-A067-4FDF-9735-ACA705D34146}" type="presOf" srcId="{A04DE15B-C667-4A78-901E-5D331D304E6E}" destId="{381718FB-94A0-4862-A40C-BCE427FAD4EA}" srcOrd="0" destOrd="0" presId="urn:microsoft.com/office/officeart/2005/8/layout/orgChart1"/>
    <dgm:cxn modelId="{37215917-3F3D-4843-9924-703CCC1517D1}" type="presOf" srcId="{4A005FB4-918E-43E3-97BB-2A41E7800F49}" destId="{0359E535-F993-4514-B48B-A5A30FC0FA3F}" srcOrd="1" destOrd="0" presId="urn:microsoft.com/office/officeart/2005/8/layout/orgChart1"/>
    <dgm:cxn modelId="{D802F16D-A98C-4D89-A5B1-5D22DDE04B5B}" type="presOf" srcId="{3F93BAA8-98B7-4FBF-AA56-F64A4E69AE46}" destId="{1B7B465D-1C25-4588-BF99-1C9E1E6DB37A}" srcOrd="1" destOrd="0" presId="urn:microsoft.com/office/officeart/2005/8/layout/orgChart1"/>
    <dgm:cxn modelId="{C6112CFD-62E4-4F9C-9397-B6C24545888F}" srcId="{71D04B52-8DFD-481D-B274-35BAD61C658B}" destId="{3F93BAA8-98B7-4FBF-AA56-F64A4E69AE46}" srcOrd="2" destOrd="0" parTransId="{507FE847-A1B7-46C1-A934-DBE210F0AD96}" sibTransId="{B56AFA54-1C48-4CC7-96CF-A8A6E0D74E3B}"/>
    <dgm:cxn modelId="{33B1C3C0-FFE6-453D-A532-287F82AE61D4}" type="presOf" srcId="{4176064C-2D9A-4F31-9655-B75421121E95}" destId="{ED4CB22C-425C-4AE7-AC68-7DE129F72E2D}" srcOrd="0" destOrd="0" presId="urn:microsoft.com/office/officeart/2005/8/layout/orgChart1"/>
    <dgm:cxn modelId="{BB5ECDDD-1995-4A59-AC5C-76A432B7AD4F}" type="presOf" srcId="{507FE847-A1B7-46C1-A934-DBE210F0AD96}" destId="{DFD1A28D-702B-4B44-9553-DF5290D7DB5F}" srcOrd="0" destOrd="0" presId="urn:microsoft.com/office/officeart/2005/8/layout/orgChart1"/>
    <dgm:cxn modelId="{D50F063D-6B2A-4B3E-9C06-ED0297D6F9F1}" type="presOf" srcId="{533A6969-05BB-4429-9470-50C778C71E71}" destId="{8B82FA29-77D5-4770-80C6-2FBC0A8E57F3}" srcOrd="0" destOrd="0" presId="urn:microsoft.com/office/officeart/2005/8/layout/orgChart1"/>
    <dgm:cxn modelId="{508618B2-71DA-4B22-872F-77C25641CBDE}" type="presOf" srcId="{283A3988-8711-4675-A690-389F2553CDC1}" destId="{AD05C00B-8B71-49D4-920D-7620F8978E39}" srcOrd="1" destOrd="0" presId="urn:microsoft.com/office/officeart/2005/8/layout/orgChart1"/>
    <dgm:cxn modelId="{DEF23802-0082-46AE-BE78-194FEFE91A9D}" type="presOf" srcId="{E4042396-C3D5-4553-AF7B-8BC60093A628}" destId="{05A07156-AA62-4DAE-B889-862DAAD9FFE1}" srcOrd="0" destOrd="0" presId="urn:microsoft.com/office/officeart/2005/8/layout/orgChart1"/>
    <dgm:cxn modelId="{6CC84128-74C3-419F-B664-5148819E9955}" type="presOf" srcId="{A04DE15B-C667-4A78-901E-5D331D304E6E}" destId="{B265FB16-BC7E-45DE-A620-A250EC4067A8}" srcOrd="1" destOrd="0" presId="urn:microsoft.com/office/officeart/2005/8/layout/orgChart1"/>
    <dgm:cxn modelId="{41D601BC-8B22-466C-BBC5-B097B6F1B719}" type="presOf" srcId="{6304E6DF-9497-4201-8FF1-9881F83A5D15}" destId="{796B61C4-CBDF-47AE-99E5-6F5FE63D8E3F}" srcOrd="0" destOrd="0" presId="urn:microsoft.com/office/officeart/2005/8/layout/orgChart1"/>
    <dgm:cxn modelId="{6E943FF8-3A50-4F9C-B534-E038E27F7A85}" srcId="{B3988877-0DCC-448E-83C0-2695795A1E72}" destId="{283A3988-8711-4675-A690-389F2553CDC1}" srcOrd="2" destOrd="0" parTransId="{345A4212-9277-4A64-ACDB-48069222DCB5}" sibTransId="{1F7D6792-66D1-4E9E-8E56-3208A38A4027}"/>
    <dgm:cxn modelId="{937A56E8-C7AF-4CC3-A27F-186D9F7766DE}" type="presOf" srcId="{B3988877-0DCC-448E-83C0-2695795A1E72}" destId="{633A6385-46B9-4BD7-B277-FFFB74E070D2}" srcOrd="1" destOrd="0" presId="urn:microsoft.com/office/officeart/2005/8/layout/orgChart1"/>
    <dgm:cxn modelId="{F917410C-7B60-4282-AF2A-281A1FBEC7D9}" srcId="{B3988877-0DCC-448E-83C0-2695795A1E72}" destId="{4EBA7136-ECE5-445A-9DC2-553CC0FF8671}" srcOrd="3" destOrd="0" parTransId="{DBD953AA-03F7-4184-8A51-846D3DCF6F58}" sibTransId="{C400E3E9-1338-4756-A4BD-33BE029C8F43}"/>
    <dgm:cxn modelId="{B81244D4-31D9-4407-88BE-C0F20E1295CA}" type="presOf" srcId="{71D04B52-8DFD-481D-B274-35BAD61C658B}" destId="{D49F590A-A810-4309-93C3-CFE11C395AF9}" srcOrd="0" destOrd="0" presId="urn:microsoft.com/office/officeart/2005/8/layout/orgChart1"/>
    <dgm:cxn modelId="{DE2E1B71-B078-4CC8-8A17-346782DB68E8}" srcId="{414EAB5F-A6E9-4C6E-ABB2-7BF9FF929FEA}" destId="{E90409D4-5DA0-469D-9D77-671312F69AA6}" srcOrd="1" destOrd="0" parTransId="{E806515E-96D0-4198-82BC-2179768C08E6}" sibTransId="{9881C901-C95E-4C77-9052-F5FB48F17127}"/>
    <dgm:cxn modelId="{6586746C-3D54-4A48-A927-86724DBD666F}" type="presParOf" srcId="{DD9AB4FA-B534-4A2B-B65E-4AAE42DE6D0D}" destId="{4B10AADA-061F-4929-9492-B717923655FC}" srcOrd="0" destOrd="0" presId="urn:microsoft.com/office/officeart/2005/8/layout/orgChart1"/>
    <dgm:cxn modelId="{515271E4-6F98-42B0-97FD-6C6CAB01A0EE}" type="presParOf" srcId="{4B10AADA-061F-4929-9492-B717923655FC}" destId="{F586541C-6127-46A3-B1D3-15F3B386BDE0}" srcOrd="0" destOrd="0" presId="urn:microsoft.com/office/officeart/2005/8/layout/orgChart1"/>
    <dgm:cxn modelId="{B7F1B70C-0941-4491-A054-95602E08B1B0}" type="presParOf" srcId="{F586541C-6127-46A3-B1D3-15F3B386BDE0}" destId="{05A07156-AA62-4DAE-B889-862DAAD9FFE1}" srcOrd="0" destOrd="0" presId="urn:microsoft.com/office/officeart/2005/8/layout/orgChart1"/>
    <dgm:cxn modelId="{C2EC1D04-D877-4AB9-AF62-4859C5F59722}" type="presParOf" srcId="{F586541C-6127-46A3-B1D3-15F3B386BDE0}" destId="{F26E59EA-94E8-4335-88F4-E33F202DA790}" srcOrd="1" destOrd="0" presId="urn:microsoft.com/office/officeart/2005/8/layout/orgChart1"/>
    <dgm:cxn modelId="{A3132569-EF9B-4857-9B7F-AA51DDAFBF59}" type="presParOf" srcId="{4B10AADA-061F-4929-9492-B717923655FC}" destId="{13FD13BA-9813-4966-859C-5CDA7443A76A}" srcOrd="1" destOrd="0" presId="urn:microsoft.com/office/officeart/2005/8/layout/orgChart1"/>
    <dgm:cxn modelId="{FB438C12-93CF-4A9A-93B6-6CE70B35DCA2}" type="presParOf" srcId="{13FD13BA-9813-4966-859C-5CDA7443A76A}" destId="{ED4CB22C-425C-4AE7-AC68-7DE129F72E2D}" srcOrd="0" destOrd="0" presId="urn:microsoft.com/office/officeart/2005/8/layout/orgChart1"/>
    <dgm:cxn modelId="{48CE9261-5863-4848-92C1-0DC637E01053}" type="presParOf" srcId="{13FD13BA-9813-4966-859C-5CDA7443A76A}" destId="{89ABFE62-8D31-45CC-9472-6ADCE2EDE529}" srcOrd="1" destOrd="0" presId="urn:microsoft.com/office/officeart/2005/8/layout/orgChart1"/>
    <dgm:cxn modelId="{DB92F4CA-F8C2-40FD-B709-8E7586E72435}" type="presParOf" srcId="{89ABFE62-8D31-45CC-9472-6ADCE2EDE529}" destId="{8824EDFA-F885-48F7-A0DF-9127D5B1E0BC}" srcOrd="0" destOrd="0" presId="urn:microsoft.com/office/officeart/2005/8/layout/orgChart1"/>
    <dgm:cxn modelId="{7A32125C-3C36-43F6-99F8-AB73A1FF1C72}" type="presParOf" srcId="{8824EDFA-F885-48F7-A0DF-9127D5B1E0BC}" destId="{3DCCEF19-4360-4AE8-BF36-826E51CEC587}" srcOrd="0" destOrd="0" presId="urn:microsoft.com/office/officeart/2005/8/layout/orgChart1"/>
    <dgm:cxn modelId="{C388EEFE-DDC4-4918-B1F5-4D13E1492C30}" type="presParOf" srcId="{8824EDFA-F885-48F7-A0DF-9127D5B1E0BC}" destId="{B69FECA2-DFAC-439D-9F2C-F379A23D863B}" srcOrd="1" destOrd="0" presId="urn:microsoft.com/office/officeart/2005/8/layout/orgChart1"/>
    <dgm:cxn modelId="{7C2D8D5C-DA77-4923-B813-3BB36D5FB0FB}" type="presParOf" srcId="{89ABFE62-8D31-45CC-9472-6ADCE2EDE529}" destId="{A109ABCB-3C64-4085-9584-93AFB024F9BE}" srcOrd="1" destOrd="0" presId="urn:microsoft.com/office/officeart/2005/8/layout/orgChart1"/>
    <dgm:cxn modelId="{FF0A9611-53B1-4295-9BCD-5F7D86C2AFC9}" type="presParOf" srcId="{A109ABCB-3C64-4085-9584-93AFB024F9BE}" destId="{99753B23-A46C-406B-8EC8-486F9870CBF0}" srcOrd="0" destOrd="0" presId="urn:microsoft.com/office/officeart/2005/8/layout/orgChart1"/>
    <dgm:cxn modelId="{FDE709DD-25FF-423D-AA35-55EC38DE72CF}" type="presParOf" srcId="{A109ABCB-3C64-4085-9584-93AFB024F9BE}" destId="{D7913197-C4E9-41E9-AB6E-AA0E460F41DD}" srcOrd="1" destOrd="0" presId="urn:microsoft.com/office/officeart/2005/8/layout/orgChart1"/>
    <dgm:cxn modelId="{D0ED14C0-0B8B-4CEA-B7FF-3D1A8FCB836C}" type="presParOf" srcId="{D7913197-C4E9-41E9-AB6E-AA0E460F41DD}" destId="{7220CFCD-50BA-4213-8952-9517E8258633}" srcOrd="0" destOrd="0" presId="urn:microsoft.com/office/officeart/2005/8/layout/orgChart1"/>
    <dgm:cxn modelId="{3FE421C0-3480-484B-8217-18841CA96444}" type="presParOf" srcId="{7220CFCD-50BA-4213-8952-9517E8258633}" destId="{D49F590A-A810-4309-93C3-CFE11C395AF9}" srcOrd="0" destOrd="0" presId="urn:microsoft.com/office/officeart/2005/8/layout/orgChart1"/>
    <dgm:cxn modelId="{F02427BD-04FF-4E0C-B01B-B9F8C707083C}" type="presParOf" srcId="{7220CFCD-50BA-4213-8952-9517E8258633}" destId="{97D98ADD-CBF5-47C7-8D07-43BECB3053E0}" srcOrd="1" destOrd="0" presId="urn:microsoft.com/office/officeart/2005/8/layout/orgChart1"/>
    <dgm:cxn modelId="{AB91A158-778C-4848-A5D6-164814D6544F}" type="presParOf" srcId="{D7913197-C4E9-41E9-AB6E-AA0E460F41DD}" destId="{43520695-5ED8-4678-A546-799620620045}" srcOrd="1" destOrd="0" presId="urn:microsoft.com/office/officeart/2005/8/layout/orgChart1"/>
    <dgm:cxn modelId="{4EF29DB2-6101-41FD-A17D-54F01B365BF9}" type="presParOf" srcId="{43520695-5ED8-4678-A546-799620620045}" destId="{B5563ECB-AD23-4208-A397-DCDA8C829B70}" srcOrd="0" destOrd="0" presId="urn:microsoft.com/office/officeart/2005/8/layout/orgChart1"/>
    <dgm:cxn modelId="{65E68BE3-9D4D-40AA-8DDC-2831BFA89E3C}" type="presParOf" srcId="{43520695-5ED8-4678-A546-799620620045}" destId="{858A679F-07AD-439F-9A0E-E9CA1D98109F}" srcOrd="1" destOrd="0" presId="urn:microsoft.com/office/officeart/2005/8/layout/orgChart1"/>
    <dgm:cxn modelId="{A8A6E333-EA84-494B-8E43-F2AA9A77B1A2}" type="presParOf" srcId="{858A679F-07AD-439F-9A0E-E9CA1D98109F}" destId="{FAE4B56F-4633-4DA2-80AB-39EB6380C390}" srcOrd="0" destOrd="0" presId="urn:microsoft.com/office/officeart/2005/8/layout/orgChart1"/>
    <dgm:cxn modelId="{0C715336-EE96-4427-B8C6-AC8DABE8DBDF}" type="presParOf" srcId="{FAE4B56F-4633-4DA2-80AB-39EB6380C390}" destId="{9CA7DBDA-0A71-43F6-ACCF-BB8152E7D35E}" srcOrd="0" destOrd="0" presId="urn:microsoft.com/office/officeart/2005/8/layout/orgChart1"/>
    <dgm:cxn modelId="{7AD3ECA9-E927-494D-B29B-942449DAA3FC}" type="presParOf" srcId="{FAE4B56F-4633-4DA2-80AB-39EB6380C390}" destId="{0899338A-08DD-48CD-ADFC-AE02AF7B152F}" srcOrd="1" destOrd="0" presId="urn:microsoft.com/office/officeart/2005/8/layout/orgChart1"/>
    <dgm:cxn modelId="{AC967B7B-27AD-4B28-A90B-5B4BA400B896}" type="presParOf" srcId="{858A679F-07AD-439F-9A0E-E9CA1D98109F}" destId="{E90D3FD3-9F59-4110-8929-86DBAC9FE0D7}" srcOrd="1" destOrd="0" presId="urn:microsoft.com/office/officeart/2005/8/layout/orgChart1"/>
    <dgm:cxn modelId="{02C8C463-AC9C-424E-B712-C9442A7A0327}" type="presParOf" srcId="{858A679F-07AD-439F-9A0E-E9CA1D98109F}" destId="{BA798B34-F7A8-40CC-B12A-C318D79877D5}" srcOrd="2" destOrd="0" presId="urn:microsoft.com/office/officeart/2005/8/layout/orgChart1"/>
    <dgm:cxn modelId="{B5040196-3029-454C-93EE-5F4F8B659EC2}" type="presParOf" srcId="{43520695-5ED8-4678-A546-799620620045}" destId="{F838A2C1-672F-40BE-9CE5-647ED053F1D3}" srcOrd="2" destOrd="0" presId="urn:microsoft.com/office/officeart/2005/8/layout/orgChart1"/>
    <dgm:cxn modelId="{9F013FF3-5820-43A3-8D8E-850EA0308131}" type="presParOf" srcId="{43520695-5ED8-4678-A546-799620620045}" destId="{68963CD8-AD60-4B6E-A1A3-979A37AC14E8}" srcOrd="3" destOrd="0" presId="urn:microsoft.com/office/officeart/2005/8/layout/orgChart1"/>
    <dgm:cxn modelId="{14D6E68B-AB58-41BC-9196-75ACD6BC94C8}" type="presParOf" srcId="{68963CD8-AD60-4B6E-A1A3-979A37AC14E8}" destId="{A1DB81A3-1397-4DE8-8070-67DB483DA039}" srcOrd="0" destOrd="0" presId="urn:microsoft.com/office/officeart/2005/8/layout/orgChart1"/>
    <dgm:cxn modelId="{6CDEC5A5-694F-44CC-9526-987836DB49D5}" type="presParOf" srcId="{A1DB81A3-1397-4DE8-8070-67DB483DA039}" destId="{F999DF04-1F0C-41D1-BD24-EE8E2CD08739}" srcOrd="0" destOrd="0" presId="urn:microsoft.com/office/officeart/2005/8/layout/orgChart1"/>
    <dgm:cxn modelId="{449A5CF8-B040-44C7-92D7-AF7906EB80FC}" type="presParOf" srcId="{A1DB81A3-1397-4DE8-8070-67DB483DA039}" destId="{969B1611-C0E5-478C-99FF-52841203756E}" srcOrd="1" destOrd="0" presId="urn:microsoft.com/office/officeart/2005/8/layout/orgChart1"/>
    <dgm:cxn modelId="{5E32373D-98AB-4D68-A94E-39F2BF758C4F}" type="presParOf" srcId="{68963CD8-AD60-4B6E-A1A3-979A37AC14E8}" destId="{BC96623E-7424-4FFA-B7D4-63F945E37BAA}" srcOrd="1" destOrd="0" presId="urn:microsoft.com/office/officeart/2005/8/layout/orgChart1"/>
    <dgm:cxn modelId="{AA67829A-993C-4F11-93FE-FCA4AAADC209}" type="presParOf" srcId="{68963CD8-AD60-4B6E-A1A3-979A37AC14E8}" destId="{2C14454A-770E-48AE-BA8B-5DFE9A019236}" srcOrd="2" destOrd="0" presId="urn:microsoft.com/office/officeart/2005/8/layout/orgChart1"/>
    <dgm:cxn modelId="{4631CF32-1F96-44D7-B205-C4784902A052}" type="presParOf" srcId="{43520695-5ED8-4678-A546-799620620045}" destId="{DFD1A28D-702B-4B44-9553-DF5290D7DB5F}" srcOrd="4" destOrd="0" presId="urn:microsoft.com/office/officeart/2005/8/layout/orgChart1"/>
    <dgm:cxn modelId="{716DF1BF-2093-4002-92B2-4529B077B38A}" type="presParOf" srcId="{43520695-5ED8-4678-A546-799620620045}" destId="{5924F6B8-3BE3-4DED-A7DF-B84F1E7FC418}" srcOrd="5" destOrd="0" presId="urn:microsoft.com/office/officeart/2005/8/layout/orgChart1"/>
    <dgm:cxn modelId="{FCA77670-CE8E-4523-AAFE-A39D87662738}" type="presParOf" srcId="{5924F6B8-3BE3-4DED-A7DF-B84F1E7FC418}" destId="{B736E4C1-420C-495E-9FB2-9173AC21D227}" srcOrd="0" destOrd="0" presId="urn:microsoft.com/office/officeart/2005/8/layout/orgChart1"/>
    <dgm:cxn modelId="{B86FEB46-2D69-42C5-BCA0-675B4F285A60}" type="presParOf" srcId="{B736E4C1-420C-495E-9FB2-9173AC21D227}" destId="{6D1CFBAD-D277-4F03-BF39-EA2F0F3F7DF0}" srcOrd="0" destOrd="0" presId="urn:microsoft.com/office/officeart/2005/8/layout/orgChart1"/>
    <dgm:cxn modelId="{EABEC24A-B483-4115-AE33-A644F19D04FC}" type="presParOf" srcId="{B736E4C1-420C-495E-9FB2-9173AC21D227}" destId="{1B7B465D-1C25-4588-BF99-1C9E1E6DB37A}" srcOrd="1" destOrd="0" presId="urn:microsoft.com/office/officeart/2005/8/layout/orgChart1"/>
    <dgm:cxn modelId="{42F453FC-06DA-4200-B461-C0C77D9CEFC2}" type="presParOf" srcId="{5924F6B8-3BE3-4DED-A7DF-B84F1E7FC418}" destId="{ACD845DD-6EC8-4732-9FA3-1CAF9191C91E}" srcOrd="1" destOrd="0" presId="urn:microsoft.com/office/officeart/2005/8/layout/orgChart1"/>
    <dgm:cxn modelId="{3D7BFA7B-97C7-49C2-B629-81E70BD66780}" type="presParOf" srcId="{5924F6B8-3BE3-4DED-A7DF-B84F1E7FC418}" destId="{40A56315-1E1C-494C-8CE6-A8AD4067E90F}" srcOrd="2" destOrd="0" presId="urn:microsoft.com/office/officeart/2005/8/layout/orgChart1"/>
    <dgm:cxn modelId="{EC4D43D6-8980-44B0-A1C5-CA4B72E9EBBA}" type="presParOf" srcId="{D7913197-C4E9-41E9-AB6E-AA0E460F41DD}" destId="{D53A30BA-8639-4553-BCB1-FCD446F11B61}" srcOrd="2" destOrd="0" presId="urn:microsoft.com/office/officeart/2005/8/layout/orgChart1"/>
    <dgm:cxn modelId="{1E65A940-E2F5-4E0F-87AF-14C7A4784809}" type="presParOf" srcId="{A109ABCB-3C64-4085-9584-93AFB024F9BE}" destId="{B1C74020-E10F-4A2D-B7D3-1EF83BCD721F}" srcOrd="2" destOrd="0" presId="urn:microsoft.com/office/officeart/2005/8/layout/orgChart1"/>
    <dgm:cxn modelId="{21AD040E-6281-4FA8-B3B2-4906E47C719D}" type="presParOf" srcId="{A109ABCB-3C64-4085-9584-93AFB024F9BE}" destId="{9EB9A06C-63CD-4FBD-9328-DB10E8D73295}" srcOrd="3" destOrd="0" presId="urn:microsoft.com/office/officeart/2005/8/layout/orgChart1"/>
    <dgm:cxn modelId="{2718A06F-02B0-44DA-BD8D-8C88A1BAC85A}" type="presParOf" srcId="{9EB9A06C-63CD-4FBD-9328-DB10E8D73295}" destId="{CA86144F-77BC-49F1-A0B9-AB4A6D0F4C66}" srcOrd="0" destOrd="0" presId="urn:microsoft.com/office/officeart/2005/8/layout/orgChart1"/>
    <dgm:cxn modelId="{623BE615-E272-43A3-8EB7-406A72A01DB7}" type="presParOf" srcId="{CA86144F-77BC-49F1-A0B9-AB4A6D0F4C66}" destId="{B58A7044-8BA4-4E58-A4C5-41FC108D2379}" srcOrd="0" destOrd="0" presId="urn:microsoft.com/office/officeart/2005/8/layout/orgChart1"/>
    <dgm:cxn modelId="{BE8C5F81-8D4A-415D-8578-E703095F308B}" type="presParOf" srcId="{CA86144F-77BC-49F1-A0B9-AB4A6D0F4C66}" destId="{F492DE7E-114A-4E4A-9470-5E685D466730}" srcOrd="1" destOrd="0" presId="urn:microsoft.com/office/officeart/2005/8/layout/orgChart1"/>
    <dgm:cxn modelId="{B9AC4DFA-D59B-49BE-A1F8-5855BF73B255}" type="presParOf" srcId="{9EB9A06C-63CD-4FBD-9328-DB10E8D73295}" destId="{162C0339-BF55-457C-8ECD-24EA56200B58}" srcOrd="1" destOrd="0" presId="urn:microsoft.com/office/officeart/2005/8/layout/orgChart1"/>
    <dgm:cxn modelId="{DBA951F3-AD5D-4D37-B1B2-526C0646F188}" type="presParOf" srcId="{162C0339-BF55-457C-8ECD-24EA56200B58}" destId="{8B82FA29-77D5-4770-80C6-2FBC0A8E57F3}" srcOrd="0" destOrd="0" presId="urn:microsoft.com/office/officeart/2005/8/layout/orgChart1"/>
    <dgm:cxn modelId="{C4B837A5-1013-48CC-96FC-C2483A49A491}" type="presParOf" srcId="{162C0339-BF55-457C-8ECD-24EA56200B58}" destId="{030D732B-5EAF-4DB7-B2AF-DC9EB218E858}" srcOrd="1" destOrd="0" presId="urn:microsoft.com/office/officeart/2005/8/layout/orgChart1"/>
    <dgm:cxn modelId="{D142DBF6-6A1F-4C29-A6EC-F007FD001672}" type="presParOf" srcId="{030D732B-5EAF-4DB7-B2AF-DC9EB218E858}" destId="{4766780D-4EBC-42BE-B423-B2BC63973971}" srcOrd="0" destOrd="0" presId="urn:microsoft.com/office/officeart/2005/8/layout/orgChart1"/>
    <dgm:cxn modelId="{EFD86F0B-6C0C-4E3D-B2EC-DE84AFA22821}" type="presParOf" srcId="{4766780D-4EBC-42BE-B423-B2BC63973971}" destId="{95AB0701-9FD7-45F5-B5EC-F0F94B234AF4}" srcOrd="0" destOrd="0" presId="urn:microsoft.com/office/officeart/2005/8/layout/orgChart1"/>
    <dgm:cxn modelId="{97933644-55BF-45A7-A287-3FA4E2664BDA}" type="presParOf" srcId="{4766780D-4EBC-42BE-B423-B2BC63973971}" destId="{090BC79F-4282-4896-BA28-E6F67D29F8EF}" srcOrd="1" destOrd="0" presId="urn:microsoft.com/office/officeart/2005/8/layout/orgChart1"/>
    <dgm:cxn modelId="{52FDAE2E-ECCF-40A7-9891-A15FFA12B4A5}" type="presParOf" srcId="{030D732B-5EAF-4DB7-B2AF-DC9EB218E858}" destId="{D456AB3C-B13D-45F6-8EB7-A120218E1CC5}" srcOrd="1" destOrd="0" presId="urn:microsoft.com/office/officeart/2005/8/layout/orgChart1"/>
    <dgm:cxn modelId="{7FABF0BF-86D1-4E49-B8AD-EA745667B35E}" type="presParOf" srcId="{030D732B-5EAF-4DB7-B2AF-DC9EB218E858}" destId="{C01A3A70-B8DA-4CEC-83D9-B1A9BE4113DD}" srcOrd="2" destOrd="0" presId="urn:microsoft.com/office/officeart/2005/8/layout/orgChart1"/>
    <dgm:cxn modelId="{039DE663-8188-48C9-9ECF-E7101B66288B}" type="presParOf" srcId="{162C0339-BF55-457C-8ECD-24EA56200B58}" destId="{90907542-9D3F-461F-926F-FF704D6D91A2}" srcOrd="2" destOrd="0" presId="urn:microsoft.com/office/officeart/2005/8/layout/orgChart1"/>
    <dgm:cxn modelId="{4F952D74-9248-4BD0-920C-A58CFB7E5043}" type="presParOf" srcId="{162C0339-BF55-457C-8ECD-24EA56200B58}" destId="{1204C2D7-E041-47F6-A1B6-02CBE8D23F91}" srcOrd="3" destOrd="0" presId="urn:microsoft.com/office/officeart/2005/8/layout/orgChart1"/>
    <dgm:cxn modelId="{5162760C-A9D1-419C-9626-EE3962694D84}" type="presParOf" srcId="{1204C2D7-E041-47F6-A1B6-02CBE8D23F91}" destId="{237223EB-A6A8-4E9C-AE19-6663867F6E7D}" srcOrd="0" destOrd="0" presId="urn:microsoft.com/office/officeart/2005/8/layout/orgChart1"/>
    <dgm:cxn modelId="{26A01D22-6C56-4676-8B1B-C94E3E2B4F3C}" type="presParOf" srcId="{237223EB-A6A8-4E9C-AE19-6663867F6E7D}" destId="{381718FB-94A0-4862-A40C-BCE427FAD4EA}" srcOrd="0" destOrd="0" presId="urn:microsoft.com/office/officeart/2005/8/layout/orgChart1"/>
    <dgm:cxn modelId="{5987E22F-EC98-492A-91EB-42F2AFC2AAC6}" type="presParOf" srcId="{237223EB-A6A8-4E9C-AE19-6663867F6E7D}" destId="{B265FB16-BC7E-45DE-A620-A250EC4067A8}" srcOrd="1" destOrd="0" presId="urn:microsoft.com/office/officeart/2005/8/layout/orgChart1"/>
    <dgm:cxn modelId="{139F2652-1755-4E67-9B23-F950B6351DF5}" type="presParOf" srcId="{1204C2D7-E041-47F6-A1B6-02CBE8D23F91}" destId="{C418EF5A-6127-4DA9-86BC-6948CD1CBC52}" srcOrd="1" destOrd="0" presId="urn:microsoft.com/office/officeart/2005/8/layout/orgChart1"/>
    <dgm:cxn modelId="{B666E19D-6714-4217-ADDE-F59927BCBA2B}" type="presParOf" srcId="{1204C2D7-E041-47F6-A1B6-02CBE8D23F91}" destId="{7D96A32C-05FC-4C06-ABC7-563F46EC6F05}" srcOrd="2" destOrd="0" presId="urn:microsoft.com/office/officeart/2005/8/layout/orgChart1"/>
    <dgm:cxn modelId="{988EA935-05DF-4C0A-92E1-AAD5703D8A16}" type="presParOf" srcId="{162C0339-BF55-457C-8ECD-24EA56200B58}" destId="{C24AD23B-CD4B-47D3-B63C-062F81A1D940}" srcOrd="4" destOrd="0" presId="urn:microsoft.com/office/officeart/2005/8/layout/orgChart1"/>
    <dgm:cxn modelId="{D6E12059-CF59-46B8-9C6B-0861FABCBDE1}" type="presParOf" srcId="{162C0339-BF55-457C-8ECD-24EA56200B58}" destId="{03CC97DD-14B4-4CD1-861E-E69ABB040EE4}" srcOrd="5" destOrd="0" presId="urn:microsoft.com/office/officeart/2005/8/layout/orgChart1"/>
    <dgm:cxn modelId="{3760BEB3-2D57-49E8-A04A-B967E201E80F}" type="presParOf" srcId="{03CC97DD-14B4-4CD1-861E-E69ABB040EE4}" destId="{16DDA202-AE95-4D26-9B4C-71D623968514}" srcOrd="0" destOrd="0" presId="urn:microsoft.com/office/officeart/2005/8/layout/orgChart1"/>
    <dgm:cxn modelId="{26BC5F05-7ED3-40DB-8A6E-DC75CF014306}" type="presParOf" srcId="{16DDA202-AE95-4D26-9B4C-71D623968514}" destId="{796B61C4-CBDF-47AE-99E5-6F5FE63D8E3F}" srcOrd="0" destOrd="0" presId="urn:microsoft.com/office/officeart/2005/8/layout/orgChart1"/>
    <dgm:cxn modelId="{16B73969-6622-4BAB-9B74-166FBB2A32D2}" type="presParOf" srcId="{16DDA202-AE95-4D26-9B4C-71D623968514}" destId="{808BA56F-8AB0-41C6-80AF-6E7114505A0E}" srcOrd="1" destOrd="0" presId="urn:microsoft.com/office/officeart/2005/8/layout/orgChart1"/>
    <dgm:cxn modelId="{EEA42527-E5EB-41AC-93D5-8B5876F50270}" type="presParOf" srcId="{03CC97DD-14B4-4CD1-861E-E69ABB040EE4}" destId="{7EE1C53D-1067-4505-B2DB-B198150FD276}" srcOrd="1" destOrd="0" presId="urn:microsoft.com/office/officeart/2005/8/layout/orgChart1"/>
    <dgm:cxn modelId="{2ACC2DEA-6D24-421B-9EF1-5544D9F85ED8}" type="presParOf" srcId="{03CC97DD-14B4-4CD1-861E-E69ABB040EE4}" destId="{EEFA0D5F-C7D1-4D86-8C08-5241D9145A1F}" srcOrd="2" destOrd="0" presId="urn:microsoft.com/office/officeart/2005/8/layout/orgChart1"/>
    <dgm:cxn modelId="{567E1353-1DF4-46FB-8EB4-2176DACEE16E}" type="presParOf" srcId="{9EB9A06C-63CD-4FBD-9328-DB10E8D73295}" destId="{58EF7EC2-F9AF-4CF2-88ED-BA25E0DA4175}" srcOrd="2" destOrd="0" presId="urn:microsoft.com/office/officeart/2005/8/layout/orgChart1"/>
    <dgm:cxn modelId="{710E55D3-D673-4D0E-BE1B-D1DBD3D0C4DB}" type="presParOf" srcId="{89ABFE62-8D31-45CC-9472-6ADCE2EDE529}" destId="{90BDEDF1-21B2-4BE8-B6D8-AFB419D0C27C}" srcOrd="2" destOrd="0" presId="urn:microsoft.com/office/officeart/2005/8/layout/orgChart1"/>
    <dgm:cxn modelId="{EE254021-364E-49CC-8E92-DF276F4B5998}" type="presParOf" srcId="{13FD13BA-9813-4966-859C-5CDA7443A76A}" destId="{4C17130E-2723-4E53-957C-E139C7F13815}" srcOrd="2" destOrd="0" presId="urn:microsoft.com/office/officeart/2005/8/layout/orgChart1"/>
    <dgm:cxn modelId="{6BADB0B9-624E-4FD0-BE8E-EEC5D11B8720}" type="presParOf" srcId="{13FD13BA-9813-4966-859C-5CDA7443A76A}" destId="{A5C51BAF-A583-4CA6-A7D5-0E76426A6B39}" srcOrd="3" destOrd="0" presId="urn:microsoft.com/office/officeart/2005/8/layout/orgChart1"/>
    <dgm:cxn modelId="{93E00600-1B1F-49D1-A780-D763B34C522F}" type="presParOf" srcId="{A5C51BAF-A583-4CA6-A7D5-0E76426A6B39}" destId="{1A191E76-87CB-43B4-BE00-86B83333DF20}" srcOrd="0" destOrd="0" presId="urn:microsoft.com/office/officeart/2005/8/layout/orgChart1"/>
    <dgm:cxn modelId="{A5895B13-4E39-4C93-97CF-44991FAEFFBF}" type="presParOf" srcId="{1A191E76-87CB-43B4-BE00-86B83333DF20}" destId="{8FA9778C-31E1-480A-BA7A-75FFC8C55186}" srcOrd="0" destOrd="0" presId="urn:microsoft.com/office/officeart/2005/8/layout/orgChart1"/>
    <dgm:cxn modelId="{76E5A3EA-7826-44DE-A54E-01688AF6F19F}" type="presParOf" srcId="{1A191E76-87CB-43B4-BE00-86B83333DF20}" destId="{633A6385-46B9-4BD7-B277-FFFB74E070D2}" srcOrd="1" destOrd="0" presId="urn:microsoft.com/office/officeart/2005/8/layout/orgChart1"/>
    <dgm:cxn modelId="{634E7739-A3D9-4801-BFE6-6DFCC7869C7B}" type="presParOf" srcId="{A5C51BAF-A583-4CA6-A7D5-0E76426A6B39}" destId="{286D7041-B5AB-4001-9D3B-B7019121DFEB}" srcOrd="1" destOrd="0" presId="urn:microsoft.com/office/officeart/2005/8/layout/orgChart1"/>
    <dgm:cxn modelId="{1254D6A5-BF27-4B85-B451-C4B26479BB58}" type="presParOf" srcId="{286D7041-B5AB-4001-9D3B-B7019121DFEB}" destId="{DA489BB0-1E03-4F07-B025-712DFBB50FF1}" srcOrd="0" destOrd="0" presId="urn:microsoft.com/office/officeart/2005/8/layout/orgChart1"/>
    <dgm:cxn modelId="{2AD1BB5E-307B-4761-970D-17A405FBB98E}" type="presParOf" srcId="{286D7041-B5AB-4001-9D3B-B7019121DFEB}" destId="{A4EF77CF-6967-422E-91FC-0E9CA2C8049C}" srcOrd="1" destOrd="0" presId="urn:microsoft.com/office/officeart/2005/8/layout/orgChart1"/>
    <dgm:cxn modelId="{9756FDA9-1716-41CB-BD1B-8AEA3A82BB7E}" type="presParOf" srcId="{A4EF77CF-6967-422E-91FC-0E9CA2C8049C}" destId="{D8A09B5E-6627-45C3-A3A9-58AC46DE0A79}" srcOrd="0" destOrd="0" presId="urn:microsoft.com/office/officeart/2005/8/layout/orgChart1"/>
    <dgm:cxn modelId="{67642FBA-4D16-4DA1-A02B-972843FC8DFF}" type="presParOf" srcId="{D8A09B5E-6627-45C3-A3A9-58AC46DE0A79}" destId="{3A026F19-9476-496A-8AC1-5340A00948DC}" srcOrd="0" destOrd="0" presId="urn:microsoft.com/office/officeart/2005/8/layout/orgChart1"/>
    <dgm:cxn modelId="{87CB07C8-C361-49A5-8B4F-F894E8398952}" type="presParOf" srcId="{D8A09B5E-6627-45C3-A3A9-58AC46DE0A79}" destId="{0359E535-F993-4514-B48B-A5A30FC0FA3F}" srcOrd="1" destOrd="0" presId="urn:microsoft.com/office/officeart/2005/8/layout/orgChart1"/>
    <dgm:cxn modelId="{7A79E387-8C20-4AC7-B243-CB35FE766D39}" type="presParOf" srcId="{A4EF77CF-6967-422E-91FC-0E9CA2C8049C}" destId="{29C38F06-C226-4DB7-B8A9-4B75E32FD686}" srcOrd="1" destOrd="0" presId="urn:microsoft.com/office/officeart/2005/8/layout/orgChart1"/>
    <dgm:cxn modelId="{78E43064-341F-45A0-AF0A-A40F60FBC212}" type="presParOf" srcId="{A4EF77CF-6967-422E-91FC-0E9CA2C8049C}" destId="{6434B59D-F306-40CC-B4D7-B38649A057D1}" srcOrd="2" destOrd="0" presId="urn:microsoft.com/office/officeart/2005/8/layout/orgChart1"/>
    <dgm:cxn modelId="{25C08064-2C08-4AD0-8AF6-ABB417BD57AA}" type="presParOf" srcId="{286D7041-B5AB-4001-9D3B-B7019121DFEB}" destId="{24AA008A-F522-4678-B689-45ADACC22D8F}" srcOrd="2" destOrd="0" presId="urn:microsoft.com/office/officeart/2005/8/layout/orgChart1"/>
    <dgm:cxn modelId="{257C4C24-5B22-4087-A1DB-4C5CFBE3727F}" type="presParOf" srcId="{286D7041-B5AB-4001-9D3B-B7019121DFEB}" destId="{AB145619-623A-4682-80DF-BD9D57E6809B}" srcOrd="3" destOrd="0" presId="urn:microsoft.com/office/officeart/2005/8/layout/orgChart1"/>
    <dgm:cxn modelId="{2D06732C-8742-4E37-B200-B605610BF32D}" type="presParOf" srcId="{AB145619-623A-4682-80DF-BD9D57E6809B}" destId="{BE584EA0-E59E-44FE-83EA-B2D93A0609C3}" srcOrd="0" destOrd="0" presId="urn:microsoft.com/office/officeart/2005/8/layout/orgChart1"/>
    <dgm:cxn modelId="{3D8F873A-D7C8-47B5-828C-2178F989274B}" type="presParOf" srcId="{BE584EA0-E59E-44FE-83EA-B2D93A0609C3}" destId="{D1C83937-B3A0-471E-987F-E19A4CDAF1CB}" srcOrd="0" destOrd="0" presId="urn:microsoft.com/office/officeart/2005/8/layout/orgChart1"/>
    <dgm:cxn modelId="{B9D20217-68B8-4747-87D3-E276ADEB295F}" type="presParOf" srcId="{BE584EA0-E59E-44FE-83EA-B2D93A0609C3}" destId="{9BD0E6DD-A819-4D46-AF1B-C563664FDD99}" srcOrd="1" destOrd="0" presId="urn:microsoft.com/office/officeart/2005/8/layout/orgChart1"/>
    <dgm:cxn modelId="{A7FFC211-5650-4190-8CC6-7C58B922EE0C}" type="presParOf" srcId="{AB145619-623A-4682-80DF-BD9D57E6809B}" destId="{9F0D67C9-6F02-4E3A-9424-45AFB14FF7BB}" srcOrd="1" destOrd="0" presId="urn:microsoft.com/office/officeart/2005/8/layout/orgChart1"/>
    <dgm:cxn modelId="{85EAED58-EA84-4558-A850-4294432404E1}" type="presParOf" srcId="{AB145619-623A-4682-80DF-BD9D57E6809B}" destId="{437AD92C-9BA8-4599-B803-1B07721A7349}" srcOrd="2" destOrd="0" presId="urn:microsoft.com/office/officeart/2005/8/layout/orgChart1"/>
    <dgm:cxn modelId="{9C73EDC2-3298-4C34-9D01-C0AD9F045CFD}" type="presParOf" srcId="{286D7041-B5AB-4001-9D3B-B7019121DFEB}" destId="{8FCD2399-6D5E-4271-A33C-D6416AEEFF71}" srcOrd="4" destOrd="0" presId="urn:microsoft.com/office/officeart/2005/8/layout/orgChart1"/>
    <dgm:cxn modelId="{49061AAC-07DF-4DD1-9EF2-63DF2271E168}" type="presParOf" srcId="{286D7041-B5AB-4001-9D3B-B7019121DFEB}" destId="{FFF1DA33-94DB-4137-99A1-B5D3E49C9739}" srcOrd="5" destOrd="0" presId="urn:microsoft.com/office/officeart/2005/8/layout/orgChart1"/>
    <dgm:cxn modelId="{AAAB31A6-9D14-4071-97F2-72AA9D51889E}" type="presParOf" srcId="{FFF1DA33-94DB-4137-99A1-B5D3E49C9739}" destId="{62558EFB-08B5-44D7-849F-0FB74BA1128D}" srcOrd="0" destOrd="0" presId="urn:microsoft.com/office/officeart/2005/8/layout/orgChart1"/>
    <dgm:cxn modelId="{7F7752D6-7945-4E0B-A9AB-EA8CCE4A6F43}" type="presParOf" srcId="{62558EFB-08B5-44D7-849F-0FB74BA1128D}" destId="{5E889488-66EE-48D4-B807-1E50520B49F0}" srcOrd="0" destOrd="0" presId="urn:microsoft.com/office/officeart/2005/8/layout/orgChart1"/>
    <dgm:cxn modelId="{C81AD7CD-1965-40EC-A451-4BC8ED939E26}" type="presParOf" srcId="{62558EFB-08B5-44D7-849F-0FB74BA1128D}" destId="{AD05C00B-8B71-49D4-920D-7620F8978E39}" srcOrd="1" destOrd="0" presId="urn:microsoft.com/office/officeart/2005/8/layout/orgChart1"/>
    <dgm:cxn modelId="{5E8E03DF-556F-4AD4-AA01-7E34CAF3C063}" type="presParOf" srcId="{FFF1DA33-94DB-4137-99A1-B5D3E49C9739}" destId="{219662E3-BAF2-4DC9-80B1-2FD7B6BAD395}" srcOrd="1" destOrd="0" presId="urn:microsoft.com/office/officeart/2005/8/layout/orgChart1"/>
    <dgm:cxn modelId="{184CC562-1D39-448E-A76B-4807320B4B65}" type="presParOf" srcId="{FFF1DA33-94DB-4137-99A1-B5D3E49C9739}" destId="{27866B2E-595E-4F0F-A1E5-FCE8F1CB8C01}" srcOrd="2" destOrd="0" presId="urn:microsoft.com/office/officeart/2005/8/layout/orgChart1"/>
    <dgm:cxn modelId="{C3FEA8D4-0835-4190-A054-D6F30E015FB3}" type="presParOf" srcId="{286D7041-B5AB-4001-9D3B-B7019121DFEB}" destId="{65C32ADD-1CD2-4F3E-87A6-87687D3C7226}" srcOrd="6" destOrd="0" presId="urn:microsoft.com/office/officeart/2005/8/layout/orgChart1"/>
    <dgm:cxn modelId="{851168E5-FC26-4A14-869F-499E69583DC4}" type="presParOf" srcId="{286D7041-B5AB-4001-9D3B-B7019121DFEB}" destId="{65980865-D335-4A78-8676-D7FD287EA624}" srcOrd="7" destOrd="0" presId="urn:microsoft.com/office/officeart/2005/8/layout/orgChart1"/>
    <dgm:cxn modelId="{758917B6-9AB0-4748-B5D2-91092C94331A}" type="presParOf" srcId="{65980865-D335-4A78-8676-D7FD287EA624}" destId="{8F3FCAD2-0B91-4D78-B541-5975B31E5406}" srcOrd="0" destOrd="0" presId="urn:microsoft.com/office/officeart/2005/8/layout/orgChart1"/>
    <dgm:cxn modelId="{66B20282-8FFA-4E64-9FD4-F4F76A463DD5}" type="presParOf" srcId="{8F3FCAD2-0B91-4D78-B541-5975B31E5406}" destId="{FDDE50A4-738B-4FFD-BA96-FE1575018D66}" srcOrd="0" destOrd="0" presId="urn:microsoft.com/office/officeart/2005/8/layout/orgChart1"/>
    <dgm:cxn modelId="{9B3A6C34-0674-4A28-9C43-F73CD6FA4E20}" type="presParOf" srcId="{8F3FCAD2-0B91-4D78-B541-5975B31E5406}" destId="{281A69BE-0EFE-419D-9418-540D982EE54C}" srcOrd="1" destOrd="0" presId="urn:microsoft.com/office/officeart/2005/8/layout/orgChart1"/>
    <dgm:cxn modelId="{C6AAE968-42CD-4022-8096-A8F289E22578}" type="presParOf" srcId="{65980865-D335-4A78-8676-D7FD287EA624}" destId="{C5BF50A3-20C6-4112-93FC-E1BF0DC80953}" srcOrd="1" destOrd="0" presId="urn:microsoft.com/office/officeart/2005/8/layout/orgChart1"/>
    <dgm:cxn modelId="{F259F20C-8EE1-4B9B-8AB5-EB75A2F06CF0}" type="presParOf" srcId="{65980865-D335-4A78-8676-D7FD287EA624}" destId="{0325FE0F-691B-43E4-B205-850F12A8027C}" srcOrd="2" destOrd="0" presId="urn:microsoft.com/office/officeart/2005/8/layout/orgChart1"/>
    <dgm:cxn modelId="{98002577-27E6-462A-8EA7-BC9A7CD84AAA}" type="presParOf" srcId="{A5C51BAF-A583-4CA6-A7D5-0E76426A6B39}" destId="{79BB7AD6-0F7B-4928-B4C2-9A8EFFC261E3}" srcOrd="2" destOrd="0" presId="urn:microsoft.com/office/officeart/2005/8/layout/orgChart1"/>
    <dgm:cxn modelId="{ECCEEE78-4C6D-45D9-865E-295FF3E755B2}" type="presParOf" srcId="{4B10AADA-061F-4929-9492-B717923655FC}" destId="{BE2FBFC4-6D9E-4E4F-9AC9-04F1D62A2CA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C3291D-103C-4C14-923B-DC301B47859A}" type="doc">
      <dgm:prSet loTypeId="urn:microsoft.com/office/officeart/2005/8/layout/pyramid1" loCatId="pyramid" qsTypeId="urn:microsoft.com/office/officeart/2005/8/quickstyle/simple1" qsCatId="simple" csTypeId="urn:microsoft.com/office/officeart/2005/8/colors/accent2_5" csCatId="accent2" phldr="1"/>
      <dgm:spPr/>
    </dgm:pt>
    <dgm:pt modelId="{4030D1F3-529D-49B5-BDAA-41021A5AE433}">
      <dgm:prSet phldrT="[Text]" custT="1"/>
      <dgm:spPr/>
      <dgm:t>
        <a:bodyPr/>
        <a:lstStyle/>
        <a:p>
          <a:endParaRPr lang="en-US" sz="4000" b="1" dirty="0">
            <a:latin typeface="CordiaUPC" panose="020B0304020202020204" pitchFamily="34" charset="-34"/>
            <a:cs typeface="CordiaUPC" panose="020B0304020202020204" pitchFamily="34" charset="-34"/>
          </a:endParaRPr>
        </a:p>
      </dgm:t>
    </dgm:pt>
    <dgm:pt modelId="{4889293E-F0E2-4721-B751-CE1B8763DC51}" type="parTrans" cxnId="{E3FB9A71-FF8D-4DE7-8EA9-9F264964F62D}">
      <dgm:prSet/>
      <dgm:spPr/>
      <dgm:t>
        <a:bodyPr/>
        <a:lstStyle/>
        <a:p>
          <a:endParaRPr lang="en-US"/>
        </a:p>
      </dgm:t>
    </dgm:pt>
    <dgm:pt modelId="{13002890-4142-44BF-9493-033B641AB958}" type="sibTrans" cxnId="{E3FB9A71-FF8D-4DE7-8EA9-9F264964F62D}">
      <dgm:prSet/>
      <dgm:spPr/>
      <dgm:t>
        <a:bodyPr/>
        <a:lstStyle/>
        <a:p>
          <a:endParaRPr lang="en-US"/>
        </a:p>
      </dgm:t>
    </dgm:pt>
    <dgm:pt modelId="{EC974466-009A-42B8-BFFE-873A76B18522}">
      <dgm:prSet phldrT="[Text]" custT="1"/>
      <dgm:spPr/>
      <dgm:t>
        <a:bodyPr/>
        <a:lstStyle/>
        <a:p>
          <a:endParaRPr lang="en-US" sz="4000" b="1" dirty="0">
            <a:latin typeface="CordiaUPC" panose="020B0304020202020204" pitchFamily="34" charset="-34"/>
            <a:cs typeface="CordiaUPC" panose="020B0304020202020204" pitchFamily="34" charset="-34"/>
          </a:endParaRPr>
        </a:p>
      </dgm:t>
    </dgm:pt>
    <dgm:pt modelId="{BA546F6A-D018-4658-B53A-3DEB5E46DE35}" type="parTrans" cxnId="{AC61E116-9293-4102-84A0-9CAB11817057}">
      <dgm:prSet/>
      <dgm:spPr/>
      <dgm:t>
        <a:bodyPr/>
        <a:lstStyle/>
        <a:p>
          <a:endParaRPr lang="en-US"/>
        </a:p>
      </dgm:t>
    </dgm:pt>
    <dgm:pt modelId="{C53B55F1-936C-42ED-AEB4-46BB06ED035E}" type="sibTrans" cxnId="{AC61E116-9293-4102-84A0-9CAB11817057}">
      <dgm:prSet/>
      <dgm:spPr/>
      <dgm:t>
        <a:bodyPr/>
        <a:lstStyle/>
        <a:p>
          <a:endParaRPr lang="en-US"/>
        </a:p>
      </dgm:t>
    </dgm:pt>
    <dgm:pt modelId="{39828D70-FE9F-4165-BF35-CC81F6850BB3}">
      <dgm:prSet phldrT="[Text]" custT="1"/>
      <dgm:spPr/>
      <dgm:t>
        <a:bodyPr lIns="0" rIns="0"/>
        <a:lstStyle/>
        <a:p>
          <a:endParaRPr lang="en-US" sz="4000" b="1" dirty="0">
            <a:latin typeface="CordiaUPC" panose="020B0304020202020204" pitchFamily="34" charset="-34"/>
            <a:cs typeface="CordiaUPC" panose="020B0304020202020204" pitchFamily="34" charset="-34"/>
          </a:endParaRPr>
        </a:p>
      </dgm:t>
    </dgm:pt>
    <dgm:pt modelId="{78FD80CA-8872-46AD-81C3-8082F04D2A6E}" type="parTrans" cxnId="{89728B9F-B115-431D-8331-B633BF3189B7}">
      <dgm:prSet/>
      <dgm:spPr/>
      <dgm:t>
        <a:bodyPr/>
        <a:lstStyle/>
        <a:p>
          <a:endParaRPr lang="en-US"/>
        </a:p>
      </dgm:t>
    </dgm:pt>
    <dgm:pt modelId="{F45F5CB6-14D5-495F-A6E3-0355A0AC36C4}" type="sibTrans" cxnId="{89728B9F-B115-431D-8331-B633BF3189B7}">
      <dgm:prSet/>
      <dgm:spPr/>
      <dgm:t>
        <a:bodyPr/>
        <a:lstStyle/>
        <a:p>
          <a:endParaRPr lang="en-US"/>
        </a:p>
      </dgm:t>
    </dgm:pt>
    <dgm:pt modelId="{49450596-84CE-4416-89A6-9F3B4E3E5F78}">
      <dgm:prSet phldrT="[Text]" custT="1"/>
      <dgm:spPr/>
      <dgm:t>
        <a:bodyPr/>
        <a:lstStyle/>
        <a:p>
          <a:endParaRPr lang="en-US" sz="4000" b="1" dirty="0">
            <a:latin typeface="CordiaUPC" panose="020B0304020202020204" pitchFamily="34" charset="-34"/>
            <a:cs typeface="CordiaUPC" panose="020B0304020202020204" pitchFamily="34" charset="-34"/>
          </a:endParaRPr>
        </a:p>
      </dgm:t>
    </dgm:pt>
    <dgm:pt modelId="{2CC0F569-3624-437D-9180-871C95ADDC59}" type="parTrans" cxnId="{D9819EBA-DF01-48E5-B620-E5322B7DCC26}">
      <dgm:prSet/>
      <dgm:spPr/>
      <dgm:t>
        <a:bodyPr/>
        <a:lstStyle/>
        <a:p>
          <a:endParaRPr lang="en-US"/>
        </a:p>
      </dgm:t>
    </dgm:pt>
    <dgm:pt modelId="{AB4632B6-A383-43DB-AAFD-26023604E718}" type="sibTrans" cxnId="{D9819EBA-DF01-48E5-B620-E5322B7DCC26}">
      <dgm:prSet/>
      <dgm:spPr/>
      <dgm:t>
        <a:bodyPr/>
        <a:lstStyle/>
        <a:p>
          <a:endParaRPr lang="en-US"/>
        </a:p>
      </dgm:t>
    </dgm:pt>
    <dgm:pt modelId="{0C3642C1-4A8D-4A1F-A05E-00FE2D611FD0}">
      <dgm:prSet phldrT="[Text]" custT="1"/>
      <dgm:spPr/>
      <dgm:t>
        <a:bodyPr/>
        <a:lstStyle/>
        <a:p>
          <a:endParaRPr lang="en-US" sz="4000" b="1" dirty="0">
            <a:latin typeface="CordiaUPC" panose="020B0304020202020204" pitchFamily="34" charset="-34"/>
            <a:cs typeface="CordiaUPC" panose="020B0304020202020204" pitchFamily="34" charset="-34"/>
          </a:endParaRPr>
        </a:p>
      </dgm:t>
    </dgm:pt>
    <dgm:pt modelId="{D422FF75-017E-445D-A83B-B9DC2EB805CD}" type="parTrans" cxnId="{904B27BB-0876-46EB-BFD9-7C5B7D6DF72C}">
      <dgm:prSet/>
      <dgm:spPr/>
      <dgm:t>
        <a:bodyPr/>
        <a:lstStyle/>
        <a:p>
          <a:endParaRPr lang="en-US"/>
        </a:p>
      </dgm:t>
    </dgm:pt>
    <dgm:pt modelId="{BBD16B67-57C8-45E3-8F19-990DB8AB099B}" type="sibTrans" cxnId="{904B27BB-0876-46EB-BFD9-7C5B7D6DF72C}">
      <dgm:prSet/>
      <dgm:spPr/>
      <dgm:t>
        <a:bodyPr/>
        <a:lstStyle/>
        <a:p>
          <a:endParaRPr lang="en-US"/>
        </a:p>
      </dgm:t>
    </dgm:pt>
    <dgm:pt modelId="{DE2B3B3C-D73A-4677-A6F5-8F1F45671D18}">
      <dgm:prSet phldrT="[Text]" custT="1"/>
      <dgm:spPr/>
      <dgm:t>
        <a:bodyPr/>
        <a:lstStyle/>
        <a:p>
          <a:endParaRPr lang="en-US" sz="4000" b="1" dirty="0">
            <a:latin typeface="CordiaUPC" panose="020B0304020202020204" pitchFamily="34" charset="-34"/>
            <a:cs typeface="CordiaUPC" panose="020B0304020202020204" pitchFamily="34" charset="-34"/>
          </a:endParaRPr>
        </a:p>
      </dgm:t>
    </dgm:pt>
    <dgm:pt modelId="{2A2015FC-AC58-4B0F-9C00-3C05EEB86F4F}" type="parTrans" cxnId="{4ED565D8-36B8-4B7A-8B57-3AD62B727862}">
      <dgm:prSet/>
      <dgm:spPr/>
      <dgm:t>
        <a:bodyPr/>
        <a:lstStyle/>
        <a:p>
          <a:endParaRPr lang="en-US"/>
        </a:p>
      </dgm:t>
    </dgm:pt>
    <dgm:pt modelId="{0091A6C7-73CB-4457-AACD-EB84EDE6A906}" type="sibTrans" cxnId="{4ED565D8-36B8-4B7A-8B57-3AD62B727862}">
      <dgm:prSet/>
      <dgm:spPr/>
      <dgm:t>
        <a:bodyPr/>
        <a:lstStyle/>
        <a:p>
          <a:endParaRPr lang="en-US"/>
        </a:p>
      </dgm:t>
    </dgm:pt>
    <dgm:pt modelId="{82038A44-F494-4E8D-A065-66A5CE67AD7F}" type="pres">
      <dgm:prSet presAssocID="{28C3291D-103C-4C14-923B-DC301B47859A}" presName="Name0" presStyleCnt="0">
        <dgm:presLayoutVars>
          <dgm:dir/>
          <dgm:animLvl val="lvl"/>
          <dgm:resizeHandles val="exact"/>
        </dgm:presLayoutVars>
      </dgm:prSet>
      <dgm:spPr/>
    </dgm:pt>
    <dgm:pt modelId="{071F8C29-5E69-4C8A-9ED1-1AD43D9F6695}" type="pres">
      <dgm:prSet presAssocID="{4030D1F3-529D-49B5-BDAA-41021A5AE433}" presName="Name8" presStyleCnt="0"/>
      <dgm:spPr/>
    </dgm:pt>
    <dgm:pt modelId="{EC20551F-BB34-4E6B-9989-D281CEFC9647}" type="pres">
      <dgm:prSet presAssocID="{4030D1F3-529D-49B5-BDAA-41021A5AE433}" presName="level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3369AE-6EB0-46E3-84D6-68581EB3A863}" type="pres">
      <dgm:prSet presAssocID="{4030D1F3-529D-49B5-BDAA-41021A5AE43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D35707-336D-45B6-92F4-9F8B757F51DE}" type="pres">
      <dgm:prSet presAssocID="{EC974466-009A-42B8-BFFE-873A76B18522}" presName="Name8" presStyleCnt="0"/>
      <dgm:spPr/>
    </dgm:pt>
    <dgm:pt modelId="{E0FE1DBF-A883-4D6D-AA12-83DB17DDFE48}" type="pres">
      <dgm:prSet presAssocID="{EC974466-009A-42B8-BFFE-873A76B18522}" presName="level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0C0663-B1F5-4D81-A160-DCEC4FFD9629}" type="pres">
      <dgm:prSet presAssocID="{EC974466-009A-42B8-BFFE-873A76B1852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BD8785-AB5A-4B36-B5BA-B4C15F125D7F}" type="pres">
      <dgm:prSet presAssocID="{39828D70-FE9F-4165-BF35-CC81F6850BB3}" presName="Name8" presStyleCnt="0"/>
      <dgm:spPr/>
    </dgm:pt>
    <dgm:pt modelId="{D786347E-C13E-4C5E-AE60-EFD911E31D4C}" type="pres">
      <dgm:prSet presAssocID="{39828D70-FE9F-4165-BF35-CC81F6850BB3}" presName="level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D5D5FE-B28D-46F4-8DEF-710622F4E0E3}" type="pres">
      <dgm:prSet presAssocID="{39828D70-FE9F-4165-BF35-CC81F6850BB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9F1BAE-1030-4040-AF19-A90D1F79C0E9}" type="pres">
      <dgm:prSet presAssocID="{49450596-84CE-4416-89A6-9F3B4E3E5F78}" presName="Name8" presStyleCnt="0"/>
      <dgm:spPr/>
    </dgm:pt>
    <dgm:pt modelId="{7A1B6FE1-3176-4175-AFDF-6F39D7575E7F}" type="pres">
      <dgm:prSet presAssocID="{49450596-84CE-4416-89A6-9F3B4E3E5F78}" presName="level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58B261-7619-4852-9B0A-92900C94271B}" type="pres">
      <dgm:prSet presAssocID="{49450596-84CE-4416-89A6-9F3B4E3E5F7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C1D6BC-2598-4F35-A4DF-4FFA7306138E}" type="pres">
      <dgm:prSet presAssocID="{0C3642C1-4A8D-4A1F-A05E-00FE2D611FD0}" presName="Name8" presStyleCnt="0"/>
      <dgm:spPr/>
    </dgm:pt>
    <dgm:pt modelId="{DF8D8EE8-9C5D-491D-A666-B6BD9EE6DC40}" type="pres">
      <dgm:prSet presAssocID="{0C3642C1-4A8D-4A1F-A05E-00FE2D611FD0}" presName="level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08657E-8EF6-4163-A179-ED72A24CD545}" type="pres">
      <dgm:prSet presAssocID="{0C3642C1-4A8D-4A1F-A05E-00FE2D611FD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D2EF76-B590-4D53-8C1C-50D144DFFC65}" type="pres">
      <dgm:prSet presAssocID="{DE2B3B3C-D73A-4677-A6F5-8F1F45671D18}" presName="Name8" presStyleCnt="0"/>
      <dgm:spPr/>
    </dgm:pt>
    <dgm:pt modelId="{91ADCA0B-2ED8-43F1-A557-63B535755219}" type="pres">
      <dgm:prSet presAssocID="{DE2B3B3C-D73A-4677-A6F5-8F1F45671D18}" presName="level" presStyleLbl="node1" presStyleIdx="5" presStyleCnt="6" custLinFactY="60000" custLinFactNeighborX="-22500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58D83E-B087-4516-9CB4-209708F298BC}" type="pres">
      <dgm:prSet presAssocID="{DE2B3B3C-D73A-4677-A6F5-8F1F45671D1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4FC820-4A75-46E0-ADDF-7F4394C20575}" type="presOf" srcId="{4030D1F3-529D-49B5-BDAA-41021A5AE433}" destId="{B63369AE-6EB0-46E3-84D6-68581EB3A863}" srcOrd="1" destOrd="0" presId="urn:microsoft.com/office/officeart/2005/8/layout/pyramid1"/>
    <dgm:cxn modelId="{AC61E116-9293-4102-84A0-9CAB11817057}" srcId="{28C3291D-103C-4C14-923B-DC301B47859A}" destId="{EC974466-009A-42B8-BFFE-873A76B18522}" srcOrd="1" destOrd="0" parTransId="{BA546F6A-D018-4658-B53A-3DEB5E46DE35}" sibTransId="{C53B55F1-936C-42ED-AEB4-46BB06ED035E}"/>
    <dgm:cxn modelId="{6C610189-40A9-41DC-B675-3B4467AC86EB}" type="presOf" srcId="{49450596-84CE-4416-89A6-9F3B4E3E5F78}" destId="{0258B261-7619-4852-9B0A-92900C94271B}" srcOrd="1" destOrd="0" presId="urn:microsoft.com/office/officeart/2005/8/layout/pyramid1"/>
    <dgm:cxn modelId="{159DAF6F-5867-4F0E-ABCB-4FDFB31ADE65}" type="presOf" srcId="{39828D70-FE9F-4165-BF35-CC81F6850BB3}" destId="{D786347E-C13E-4C5E-AE60-EFD911E31D4C}" srcOrd="0" destOrd="0" presId="urn:microsoft.com/office/officeart/2005/8/layout/pyramid1"/>
    <dgm:cxn modelId="{A3E7AD83-AFCF-4EF1-9A05-AAF250BE9D64}" type="presOf" srcId="{DE2B3B3C-D73A-4677-A6F5-8F1F45671D18}" destId="{5058D83E-B087-4516-9CB4-209708F298BC}" srcOrd="1" destOrd="0" presId="urn:microsoft.com/office/officeart/2005/8/layout/pyramid1"/>
    <dgm:cxn modelId="{BCB72C88-4301-4614-AD1A-0490F234E699}" type="presOf" srcId="{39828D70-FE9F-4165-BF35-CC81F6850BB3}" destId="{0BD5D5FE-B28D-46F4-8DEF-710622F4E0E3}" srcOrd="1" destOrd="0" presId="urn:microsoft.com/office/officeart/2005/8/layout/pyramid1"/>
    <dgm:cxn modelId="{89728B9F-B115-431D-8331-B633BF3189B7}" srcId="{28C3291D-103C-4C14-923B-DC301B47859A}" destId="{39828D70-FE9F-4165-BF35-CC81F6850BB3}" srcOrd="2" destOrd="0" parTransId="{78FD80CA-8872-46AD-81C3-8082F04D2A6E}" sibTransId="{F45F5CB6-14D5-495F-A6E3-0355A0AC36C4}"/>
    <dgm:cxn modelId="{8CD5A02F-414B-48E0-8F88-E4F8ED3F02AC}" type="presOf" srcId="{28C3291D-103C-4C14-923B-DC301B47859A}" destId="{82038A44-F494-4E8D-A065-66A5CE67AD7F}" srcOrd="0" destOrd="0" presId="urn:microsoft.com/office/officeart/2005/8/layout/pyramid1"/>
    <dgm:cxn modelId="{38A9178C-B22C-4F59-9322-5ADEABAC7F87}" type="presOf" srcId="{EC974466-009A-42B8-BFFE-873A76B18522}" destId="{DB0C0663-B1F5-4D81-A160-DCEC4FFD9629}" srcOrd="1" destOrd="0" presId="urn:microsoft.com/office/officeart/2005/8/layout/pyramid1"/>
    <dgm:cxn modelId="{E3FB9A71-FF8D-4DE7-8EA9-9F264964F62D}" srcId="{28C3291D-103C-4C14-923B-DC301B47859A}" destId="{4030D1F3-529D-49B5-BDAA-41021A5AE433}" srcOrd="0" destOrd="0" parTransId="{4889293E-F0E2-4721-B751-CE1B8763DC51}" sibTransId="{13002890-4142-44BF-9493-033B641AB958}"/>
    <dgm:cxn modelId="{D9819EBA-DF01-48E5-B620-E5322B7DCC26}" srcId="{28C3291D-103C-4C14-923B-DC301B47859A}" destId="{49450596-84CE-4416-89A6-9F3B4E3E5F78}" srcOrd="3" destOrd="0" parTransId="{2CC0F569-3624-437D-9180-871C95ADDC59}" sibTransId="{AB4632B6-A383-43DB-AAFD-26023604E718}"/>
    <dgm:cxn modelId="{BAA2D787-03CA-488B-BCCB-72A93CE8C193}" type="presOf" srcId="{0C3642C1-4A8D-4A1F-A05E-00FE2D611FD0}" destId="{DF8D8EE8-9C5D-491D-A666-B6BD9EE6DC40}" srcOrd="0" destOrd="0" presId="urn:microsoft.com/office/officeart/2005/8/layout/pyramid1"/>
    <dgm:cxn modelId="{4ED565D8-36B8-4B7A-8B57-3AD62B727862}" srcId="{28C3291D-103C-4C14-923B-DC301B47859A}" destId="{DE2B3B3C-D73A-4677-A6F5-8F1F45671D18}" srcOrd="5" destOrd="0" parTransId="{2A2015FC-AC58-4B0F-9C00-3C05EEB86F4F}" sibTransId="{0091A6C7-73CB-4457-AACD-EB84EDE6A906}"/>
    <dgm:cxn modelId="{30C51F4C-BA00-4EE5-8409-10541F45F966}" type="presOf" srcId="{0C3642C1-4A8D-4A1F-A05E-00FE2D611FD0}" destId="{2508657E-8EF6-4163-A179-ED72A24CD545}" srcOrd="1" destOrd="0" presId="urn:microsoft.com/office/officeart/2005/8/layout/pyramid1"/>
    <dgm:cxn modelId="{904B27BB-0876-46EB-BFD9-7C5B7D6DF72C}" srcId="{28C3291D-103C-4C14-923B-DC301B47859A}" destId="{0C3642C1-4A8D-4A1F-A05E-00FE2D611FD0}" srcOrd="4" destOrd="0" parTransId="{D422FF75-017E-445D-A83B-B9DC2EB805CD}" sibTransId="{BBD16B67-57C8-45E3-8F19-990DB8AB099B}"/>
    <dgm:cxn modelId="{F280CB3F-347E-4BB8-B2AF-989B83427193}" type="presOf" srcId="{DE2B3B3C-D73A-4677-A6F5-8F1F45671D18}" destId="{91ADCA0B-2ED8-43F1-A557-63B535755219}" srcOrd="0" destOrd="0" presId="urn:microsoft.com/office/officeart/2005/8/layout/pyramid1"/>
    <dgm:cxn modelId="{F60BFA63-B755-4FD0-B835-731842FCE129}" type="presOf" srcId="{4030D1F3-529D-49B5-BDAA-41021A5AE433}" destId="{EC20551F-BB34-4E6B-9989-D281CEFC9647}" srcOrd="0" destOrd="0" presId="urn:microsoft.com/office/officeart/2005/8/layout/pyramid1"/>
    <dgm:cxn modelId="{7EB9A5FB-B5C3-4A57-AD63-F47B416F8992}" type="presOf" srcId="{49450596-84CE-4416-89A6-9F3B4E3E5F78}" destId="{7A1B6FE1-3176-4175-AFDF-6F39D7575E7F}" srcOrd="0" destOrd="0" presId="urn:microsoft.com/office/officeart/2005/8/layout/pyramid1"/>
    <dgm:cxn modelId="{63B96AB1-B342-499D-BC56-970EFA75EEB6}" type="presOf" srcId="{EC974466-009A-42B8-BFFE-873A76B18522}" destId="{E0FE1DBF-A883-4D6D-AA12-83DB17DDFE48}" srcOrd="0" destOrd="0" presId="urn:microsoft.com/office/officeart/2005/8/layout/pyramid1"/>
    <dgm:cxn modelId="{BFBB8BF6-1F8E-431C-964D-CCCD2CDF10D1}" type="presParOf" srcId="{82038A44-F494-4E8D-A065-66A5CE67AD7F}" destId="{071F8C29-5E69-4C8A-9ED1-1AD43D9F6695}" srcOrd="0" destOrd="0" presId="urn:microsoft.com/office/officeart/2005/8/layout/pyramid1"/>
    <dgm:cxn modelId="{D8D5025C-EE68-4408-AB5D-6DF31754679C}" type="presParOf" srcId="{071F8C29-5E69-4C8A-9ED1-1AD43D9F6695}" destId="{EC20551F-BB34-4E6B-9989-D281CEFC9647}" srcOrd="0" destOrd="0" presId="urn:microsoft.com/office/officeart/2005/8/layout/pyramid1"/>
    <dgm:cxn modelId="{5BE7A1AF-08A2-49B7-9ADE-EAFCB52A7250}" type="presParOf" srcId="{071F8C29-5E69-4C8A-9ED1-1AD43D9F6695}" destId="{B63369AE-6EB0-46E3-84D6-68581EB3A863}" srcOrd="1" destOrd="0" presId="urn:microsoft.com/office/officeart/2005/8/layout/pyramid1"/>
    <dgm:cxn modelId="{AABB7923-D9E0-4E9C-9408-DA3F8613E554}" type="presParOf" srcId="{82038A44-F494-4E8D-A065-66A5CE67AD7F}" destId="{EED35707-336D-45B6-92F4-9F8B757F51DE}" srcOrd="1" destOrd="0" presId="urn:microsoft.com/office/officeart/2005/8/layout/pyramid1"/>
    <dgm:cxn modelId="{D6DF8EE9-754D-4852-A0DF-8AB7DCCC7183}" type="presParOf" srcId="{EED35707-336D-45B6-92F4-9F8B757F51DE}" destId="{E0FE1DBF-A883-4D6D-AA12-83DB17DDFE48}" srcOrd="0" destOrd="0" presId="urn:microsoft.com/office/officeart/2005/8/layout/pyramid1"/>
    <dgm:cxn modelId="{85838CD4-4FBD-4308-881A-649C27FD14A5}" type="presParOf" srcId="{EED35707-336D-45B6-92F4-9F8B757F51DE}" destId="{DB0C0663-B1F5-4D81-A160-DCEC4FFD9629}" srcOrd="1" destOrd="0" presId="urn:microsoft.com/office/officeart/2005/8/layout/pyramid1"/>
    <dgm:cxn modelId="{85D5C517-068E-48CE-B158-2531FB3D0B77}" type="presParOf" srcId="{82038A44-F494-4E8D-A065-66A5CE67AD7F}" destId="{C5BD8785-AB5A-4B36-B5BA-B4C15F125D7F}" srcOrd="2" destOrd="0" presId="urn:microsoft.com/office/officeart/2005/8/layout/pyramid1"/>
    <dgm:cxn modelId="{58C29144-7C70-45CE-8B8B-ACEF461AF612}" type="presParOf" srcId="{C5BD8785-AB5A-4B36-B5BA-B4C15F125D7F}" destId="{D786347E-C13E-4C5E-AE60-EFD911E31D4C}" srcOrd="0" destOrd="0" presId="urn:microsoft.com/office/officeart/2005/8/layout/pyramid1"/>
    <dgm:cxn modelId="{FA9C32E1-F2E8-42B1-A0BA-86FDB9B45D9D}" type="presParOf" srcId="{C5BD8785-AB5A-4B36-B5BA-B4C15F125D7F}" destId="{0BD5D5FE-B28D-46F4-8DEF-710622F4E0E3}" srcOrd="1" destOrd="0" presId="urn:microsoft.com/office/officeart/2005/8/layout/pyramid1"/>
    <dgm:cxn modelId="{23C8FB5E-CF85-42C3-B3DE-10B0A1291A8A}" type="presParOf" srcId="{82038A44-F494-4E8D-A065-66A5CE67AD7F}" destId="{819F1BAE-1030-4040-AF19-A90D1F79C0E9}" srcOrd="3" destOrd="0" presId="urn:microsoft.com/office/officeart/2005/8/layout/pyramid1"/>
    <dgm:cxn modelId="{640764F3-7328-475E-973D-4E1D1D73B9FC}" type="presParOf" srcId="{819F1BAE-1030-4040-AF19-A90D1F79C0E9}" destId="{7A1B6FE1-3176-4175-AFDF-6F39D7575E7F}" srcOrd="0" destOrd="0" presId="urn:microsoft.com/office/officeart/2005/8/layout/pyramid1"/>
    <dgm:cxn modelId="{DD411849-FF5D-4C8E-A3DC-08F10DE92308}" type="presParOf" srcId="{819F1BAE-1030-4040-AF19-A90D1F79C0E9}" destId="{0258B261-7619-4852-9B0A-92900C94271B}" srcOrd="1" destOrd="0" presId="urn:microsoft.com/office/officeart/2005/8/layout/pyramid1"/>
    <dgm:cxn modelId="{FAEBE946-3D04-4832-9E63-982A1D1E22BE}" type="presParOf" srcId="{82038A44-F494-4E8D-A065-66A5CE67AD7F}" destId="{88C1D6BC-2598-4F35-A4DF-4FFA7306138E}" srcOrd="4" destOrd="0" presId="urn:microsoft.com/office/officeart/2005/8/layout/pyramid1"/>
    <dgm:cxn modelId="{2748E8B2-DA31-4F31-806D-E59B823208F4}" type="presParOf" srcId="{88C1D6BC-2598-4F35-A4DF-4FFA7306138E}" destId="{DF8D8EE8-9C5D-491D-A666-B6BD9EE6DC40}" srcOrd="0" destOrd="0" presId="urn:microsoft.com/office/officeart/2005/8/layout/pyramid1"/>
    <dgm:cxn modelId="{4A4C5206-71D7-42CE-8369-88B37912ED9D}" type="presParOf" srcId="{88C1D6BC-2598-4F35-A4DF-4FFA7306138E}" destId="{2508657E-8EF6-4163-A179-ED72A24CD545}" srcOrd="1" destOrd="0" presId="urn:microsoft.com/office/officeart/2005/8/layout/pyramid1"/>
    <dgm:cxn modelId="{D35E180E-29D1-46CC-AEDE-172B37BB3232}" type="presParOf" srcId="{82038A44-F494-4E8D-A065-66A5CE67AD7F}" destId="{2ED2EF76-B590-4D53-8C1C-50D144DFFC65}" srcOrd="5" destOrd="0" presId="urn:microsoft.com/office/officeart/2005/8/layout/pyramid1"/>
    <dgm:cxn modelId="{D8D35835-C35B-46C1-A2EB-B5CD460E6D27}" type="presParOf" srcId="{2ED2EF76-B590-4D53-8C1C-50D144DFFC65}" destId="{91ADCA0B-2ED8-43F1-A557-63B535755219}" srcOrd="0" destOrd="0" presId="urn:microsoft.com/office/officeart/2005/8/layout/pyramid1"/>
    <dgm:cxn modelId="{52E6FD27-1671-42FD-8E3F-DCC1CE04697B}" type="presParOf" srcId="{2ED2EF76-B590-4D53-8C1C-50D144DFFC65}" destId="{5058D83E-B087-4516-9CB4-209708F298BC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C3291D-103C-4C14-923B-DC301B47859A}" type="doc">
      <dgm:prSet loTypeId="urn:microsoft.com/office/officeart/2005/8/layout/pyramid3" loCatId="pyramid" qsTypeId="urn:microsoft.com/office/officeart/2005/8/quickstyle/simple1" qsCatId="simple" csTypeId="urn:microsoft.com/office/officeart/2005/8/colors/accent1_5" csCatId="accent1" phldr="1"/>
      <dgm:spPr/>
    </dgm:pt>
    <dgm:pt modelId="{4030D1F3-529D-49B5-BDAA-41021A5AE433}">
      <dgm:prSet phldrT="[Text]" custT="1"/>
      <dgm:spPr/>
      <dgm:t>
        <a:bodyPr/>
        <a:lstStyle/>
        <a:p>
          <a:endParaRPr lang="en-US" sz="4000" b="1" dirty="0">
            <a:latin typeface="CordiaUPC" panose="020B0304020202020204" pitchFamily="34" charset="-34"/>
            <a:cs typeface="CordiaUPC" panose="020B0304020202020204" pitchFamily="34" charset="-34"/>
          </a:endParaRPr>
        </a:p>
      </dgm:t>
    </dgm:pt>
    <dgm:pt modelId="{4889293E-F0E2-4721-B751-CE1B8763DC51}" type="parTrans" cxnId="{E3FB9A71-FF8D-4DE7-8EA9-9F264964F62D}">
      <dgm:prSet/>
      <dgm:spPr/>
      <dgm:t>
        <a:bodyPr/>
        <a:lstStyle/>
        <a:p>
          <a:endParaRPr lang="en-US"/>
        </a:p>
      </dgm:t>
    </dgm:pt>
    <dgm:pt modelId="{13002890-4142-44BF-9493-033B641AB958}" type="sibTrans" cxnId="{E3FB9A71-FF8D-4DE7-8EA9-9F264964F62D}">
      <dgm:prSet/>
      <dgm:spPr/>
      <dgm:t>
        <a:bodyPr/>
        <a:lstStyle/>
        <a:p>
          <a:endParaRPr lang="en-US"/>
        </a:p>
      </dgm:t>
    </dgm:pt>
    <dgm:pt modelId="{EC974466-009A-42B8-BFFE-873A76B18522}">
      <dgm:prSet phldrT="[Text]" custT="1"/>
      <dgm:spPr/>
      <dgm:t>
        <a:bodyPr/>
        <a:lstStyle/>
        <a:p>
          <a:endParaRPr lang="en-US" sz="4000" b="1" dirty="0">
            <a:latin typeface="CordiaUPC" panose="020B0304020202020204" pitchFamily="34" charset="-34"/>
            <a:cs typeface="CordiaUPC" panose="020B0304020202020204" pitchFamily="34" charset="-34"/>
          </a:endParaRPr>
        </a:p>
      </dgm:t>
    </dgm:pt>
    <dgm:pt modelId="{BA546F6A-D018-4658-B53A-3DEB5E46DE35}" type="parTrans" cxnId="{AC61E116-9293-4102-84A0-9CAB11817057}">
      <dgm:prSet/>
      <dgm:spPr/>
      <dgm:t>
        <a:bodyPr/>
        <a:lstStyle/>
        <a:p>
          <a:endParaRPr lang="en-US"/>
        </a:p>
      </dgm:t>
    </dgm:pt>
    <dgm:pt modelId="{C53B55F1-936C-42ED-AEB4-46BB06ED035E}" type="sibTrans" cxnId="{AC61E116-9293-4102-84A0-9CAB11817057}">
      <dgm:prSet/>
      <dgm:spPr/>
      <dgm:t>
        <a:bodyPr/>
        <a:lstStyle/>
        <a:p>
          <a:endParaRPr lang="en-US"/>
        </a:p>
      </dgm:t>
    </dgm:pt>
    <dgm:pt modelId="{39828D70-FE9F-4165-BF35-CC81F6850BB3}">
      <dgm:prSet phldrT="[Text]" custT="1"/>
      <dgm:spPr/>
      <dgm:t>
        <a:bodyPr lIns="0" rIns="0"/>
        <a:lstStyle/>
        <a:p>
          <a:endParaRPr lang="en-US" sz="4000" b="1" dirty="0">
            <a:latin typeface="CordiaUPC" panose="020B0304020202020204" pitchFamily="34" charset="-34"/>
            <a:cs typeface="CordiaUPC" panose="020B0304020202020204" pitchFamily="34" charset="-34"/>
          </a:endParaRPr>
        </a:p>
      </dgm:t>
    </dgm:pt>
    <dgm:pt modelId="{78FD80CA-8872-46AD-81C3-8082F04D2A6E}" type="parTrans" cxnId="{89728B9F-B115-431D-8331-B633BF3189B7}">
      <dgm:prSet/>
      <dgm:spPr/>
      <dgm:t>
        <a:bodyPr/>
        <a:lstStyle/>
        <a:p>
          <a:endParaRPr lang="en-US"/>
        </a:p>
      </dgm:t>
    </dgm:pt>
    <dgm:pt modelId="{F45F5CB6-14D5-495F-A6E3-0355A0AC36C4}" type="sibTrans" cxnId="{89728B9F-B115-431D-8331-B633BF3189B7}">
      <dgm:prSet/>
      <dgm:spPr/>
      <dgm:t>
        <a:bodyPr/>
        <a:lstStyle/>
        <a:p>
          <a:endParaRPr lang="en-US"/>
        </a:p>
      </dgm:t>
    </dgm:pt>
    <dgm:pt modelId="{49450596-84CE-4416-89A6-9F3B4E3E5F78}">
      <dgm:prSet phldrT="[Text]" custT="1"/>
      <dgm:spPr/>
      <dgm:t>
        <a:bodyPr/>
        <a:lstStyle/>
        <a:p>
          <a:endParaRPr lang="en-US" sz="4000" b="1" dirty="0">
            <a:latin typeface="CordiaUPC" panose="020B0304020202020204" pitchFamily="34" charset="-34"/>
            <a:cs typeface="CordiaUPC" panose="020B0304020202020204" pitchFamily="34" charset="-34"/>
          </a:endParaRPr>
        </a:p>
      </dgm:t>
    </dgm:pt>
    <dgm:pt modelId="{2CC0F569-3624-437D-9180-871C95ADDC59}" type="parTrans" cxnId="{D9819EBA-DF01-48E5-B620-E5322B7DCC26}">
      <dgm:prSet/>
      <dgm:spPr/>
      <dgm:t>
        <a:bodyPr/>
        <a:lstStyle/>
        <a:p>
          <a:endParaRPr lang="en-US"/>
        </a:p>
      </dgm:t>
    </dgm:pt>
    <dgm:pt modelId="{AB4632B6-A383-43DB-AAFD-26023604E718}" type="sibTrans" cxnId="{D9819EBA-DF01-48E5-B620-E5322B7DCC26}">
      <dgm:prSet/>
      <dgm:spPr/>
      <dgm:t>
        <a:bodyPr/>
        <a:lstStyle/>
        <a:p>
          <a:endParaRPr lang="en-US"/>
        </a:p>
      </dgm:t>
    </dgm:pt>
    <dgm:pt modelId="{0C3642C1-4A8D-4A1F-A05E-00FE2D611FD0}">
      <dgm:prSet phldrT="[Text]" custT="1"/>
      <dgm:spPr/>
      <dgm:t>
        <a:bodyPr/>
        <a:lstStyle/>
        <a:p>
          <a:endParaRPr lang="en-US" sz="4000" b="1" dirty="0">
            <a:latin typeface="CordiaUPC" panose="020B0304020202020204" pitchFamily="34" charset="-34"/>
            <a:cs typeface="CordiaUPC" panose="020B0304020202020204" pitchFamily="34" charset="-34"/>
          </a:endParaRPr>
        </a:p>
      </dgm:t>
    </dgm:pt>
    <dgm:pt modelId="{D422FF75-017E-445D-A83B-B9DC2EB805CD}" type="parTrans" cxnId="{904B27BB-0876-46EB-BFD9-7C5B7D6DF72C}">
      <dgm:prSet/>
      <dgm:spPr/>
      <dgm:t>
        <a:bodyPr/>
        <a:lstStyle/>
        <a:p>
          <a:endParaRPr lang="en-US"/>
        </a:p>
      </dgm:t>
    </dgm:pt>
    <dgm:pt modelId="{BBD16B67-57C8-45E3-8F19-990DB8AB099B}" type="sibTrans" cxnId="{904B27BB-0876-46EB-BFD9-7C5B7D6DF72C}">
      <dgm:prSet/>
      <dgm:spPr/>
      <dgm:t>
        <a:bodyPr/>
        <a:lstStyle/>
        <a:p>
          <a:endParaRPr lang="en-US"/>
        </a:p>
      </dgm:t>
    </dgm:pt>
    <dgm:pt modelId="{DE2B3B3C-D73A-4677-A6F5-8F1F45671D18}">
      <dgm:prSet phldrT="[Text]" custT="1"/>
      <dgm:spPr/>
      <dgm:t>
        <a:bodyPr/>
        <a:lstStyle/>
        <a:p>
          <a:endParaRPr lang="en-US" sz="4000" b="1" dirty="0">
            <a:latin typeface="CordiaUPC" panose="020B0304020202020204" pitchFamily="34" charset="-34"/>
            <a:cs typeface="CordiaUPC" panose="020B0304020202020204" pitchFamily="34" charset="-34"/>
          </a:endParaRPr>
        </a:p>
      </dgm:t>
    </dgm:pt>
    <dgm:pt modelId="{2A2015FC-AC58-4B0F-9C00-3C05EEB86F4F}" type="parTrans" cxnId="{4ED565D8-36B8-4B7A-8B57-3AD62B727862}">
      <dgm:prSet/>
      <dgm:spPr/>
      <dgm:t>
        <a:bodyPr/>
        <a:lstStyle/>
        <a:p>
          <a:endParaRPr lang="en-US"/>
        </a:p>
      </dgm:t>
    </dgm:pt>
    <dgm:pt modelId="{0091A6C7-73CB-4457-AACD-EB84EDE6A906}" type="sibTrans" cxnId="{4ED565D8-36B8-4B7A-8B57-3AD62B727862}">
      <dgm:prSet/>
      <dgm:spPr/>
      <dgm:t>
        <a:bodyPr/>
        <a:lstStyle/>
        <a:p>
          <a:endParaRPr lang="en-US"/>
        </a:p>
      </dgm:t>
    </dgm:pt>
    <dgm:pt modelId="{27960F5D-4465-4680-B73F-2916CA1E7E23}" type="pres">
      <dgm:prSet presAssocID="{28C3291D-103C-4C14-923B-DC301B47859A}" presName="Name0" presStyleCnt="0">
        <dgm:presLayoutVars>
          <dgm:dir/>
          <dgm:animLvl val="lvl"/>
          <dgm:resizeHandles val="exact"/>
        </dgm:presLayoutVars>
      </dgm:prSet>
      <dgm:spPr/>
    </dgm:pt>
    <dgm:pt modelId="{850A2D2C-70A3-4A7F-8028-45A2380A3103}" type="pres">
      <dgm:prSet presAssocID="{4030D1F3-529D-49B5-BDAA-41021A5AE433}" presName="Name8" presStyleCnt="0"/>
      <dgm:spPr/>
    </dgm:pt>
    <dgm:pt modelId="{7B1EF472-811D-4FC8-B7D3-117813332FBD}" type="pres">
      <dgm:prSet presAssocID="{4030D1F3-529D-49B5-BDAA-41021A5AE433}" presName="level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79E9D2-99A9-424C-9487-A65B06C600E6}" type="pres">
      <dgm:prSet presAssocID="{4030D1F3-529D-49B5-BDAA-41021A5AE43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2E6809-A9CF-4109-B953-400A3FCE5C19}" type="pres">
      <dgm:prSet presAssocID="{EC974466-009A-42B8-BFFE-873A76B18522}" presName="Name8" presStyleCnt="0"/>
      <dgm:spPr/>
    </dgm:pt>
    <dgm:pt modelId="{18AC0DCA-F9D2-41A5-B74A-8A02BB9BE583}" type="pres">
      <dgm:prSet presAssocID="{EC974466-009A-42B8-BFFE-873A76B18522}" presName="level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FF3838-FBB8-4C4F-9953-FEED9AD97BCC}" type="pres">
      <dgm:prSet presAssocID="{EC974466-009A-42B8-BFFE-873A76B1852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5A5C4A-D9F7-467F-AC29-206794ED0B78}" type="pres">
      <dgm:prSet presAssocID="{39828D70-FE9F-4165-BF35-CC81F6850BB3}" presName="Name8" presStyleCnt="0"/>
      <dgm:spPr/>
    </dgm:pt>
    <dgm:pt modelId="{C82C1A2B-72A7-4C1E-ADAB-8F805647CCB4}" type="pres">
      <dgm:prSet presAssocID="{39828D70-FE9F-4165-BF35-CC81F6850BB3}" presName="level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55D282-A5F6-4806-83DF-68BE42B1DB4F}" type="pres">
      <dgm:prSet presAssocID="{39828D70-FE9F-4165-BF35-CC81F6850BB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A3E842-9514-45BC-8757-127729CE3524}" type="pres">
      <dgm:prSet presAssocID="{49450596-84CE-4416-89A6-9F3B4E3E5F78}" presName="Name8" presStyleCnt="0"/>
      <dgm:spPr/>
    </dgm:pt>
    <dgm:pt modelId="{8BD03533-DAD9-4746-9F9A-952AAF4DD0A2}" type="pres">
      <dgm:prSet presAssocID="{49450596-84CE-4416-89A6-9F3B4E3E5F78}" presName="level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95A2A5-8EA0-4D64-8B52-8D040766ABCA}" type="pres">
      <dgm:prSet presAssocID="{49450596-84CE-4416-89A6-9F3B4E3E5F7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87AFDA-F04E-4291-BFDC-1C21EA0F2B8E}" type="pres">
      <dgm:prSet presAssocID="{0C3642C1-4A8D-4A1F-A05E-00FE2D611FD0}" presName="Name8" presStyleCnt="0"/>
      <dgm:spPr/>
    </dgm:pt>
    <dgm:pt modelId="{9CA0D98D-A031-4F3E-A5CF-9000094EFE40}" type="pres">
      <dgm:prSet presAssocID="{0C3642C1-4A8D-4A1F-A05E-00FE2D611FD0}" presName="level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B20031-7F96-4A4D-97BE-549EDB3CB621}" type="pres">
      <dgm:prSet presAssocID="{0C3642C1-4A8D-4A1F-A05E-00FE2D611FD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1655F3-64AC-42EF-98F3-6D5640413A12}" type="pres">
      <dgm:prSet presAssocID="{DE2B3B3C-D73A-4677-A6F5-8F1F45671D18}" presName="Name8" presStyleCnt="0"/>
      <dgm:spPr/>
    </dgm:pt>
    <dgm:pt modelId="{A257825B-7F0D-4799-A757-3FFD32A33AC6}" type="pres">
      <dgm:prSet presAssocID="{DE2B3B3C-D73A-4677-A6F5-8F1F45671D18}" presName="level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65823B-4D34-4C2F-B94D-530101D6E2EB}" type="pres">
      <dgm:prSet presAssocID="{DE2B3B3C-D73A-4677-A6F5-8F1F45671D1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3E8992-1523-4509-83C0-135119C2D89B}" type="presOf" srcId="{EC974466-009A-42B8-BFFE-873A76B18522}" destId="{BFFF3838-FBB8-4C4F-9953-FEED9AD97BCC}" srcOrd="1" destOrd="0" presId="urn:microsoft.com/office/officeart/2005/8/layout/pyramid3"/>
    <dgm:cxn modelId="{D9819EBA-DF01-48E5-B620-E5322B7DCC26}" srcId="{28C3291D-103C-4C14-923B-DC301B47859A}" destId="{49450596-84CE-4416-89A6-9F3B4E3E5F78}" srcOrd="3" destOrd="0" parTransId="{2CC0F569-3624-437D-9180-871C95ADDC59}" sibTransId="{AB4632B6-A383-43DB-AAFD-26023604E718}"/>
    <dgm:cxn modelId="{3B57F650-9A04-48F9-9726-2018B69F7C7C}" type="presOf" srcId="{4030D1F3-529D-49B5-BDAA-41021A5AE433}" destId="{7B1EF472-811D-4FC8-B7D3-117813332FBD}" srcOrd="0" destOrd="0" presId="urn:microsoft.com/office/officeart/2005/8/layout/pyramid3"/>
    <dgm:cxn modelId="{2EF9A476-1FFA-4B8B-8DC3-22AAC23EE0CA}" type="presOf" srcId="{0C3642C1-4A8D-4A1F-A05E-00FE2D611FD0}" destId="{9CA0D98D-A031-4F3E-A5CF-9000094EFE40}" srcOrd="0" destOrd="0" presId="urn:microsoft.com/office/officeart/2005/8/layout/pyramid3"/>
    <dgm:cxn modelId="{89728B9F-B115-431D-8331-B633BF3189B7}" srcId="{28C3291D-103C-4C14-923B-DC301B47859A}" destId="{39828D70-FE9F-4165-BF35-CC81F6850BB3}" srcOrd="2" destOrd="0" parTransId="{78FD80CA-8872-46AD-81C3-8082F04D2A6E}" sibTransId="{F45F5CB6-14D5-495F-A6E3-0355A0AC36C4}"/>
    <dgm:cxn modelId="{B700C245-8C05-4D0F-958B-B283356D5A46}" type="presOf" srcId="{0C3642C1-4A8D-4A1F-A05E-00FE2D611FD0}" destId="{C0B20031-7F96-4A4D-97BE-549EDB3CB621}" srcOrd="1" destOrd="0" presId="urn:microsoft.com/office/officeart/2005/8/layout/pyramid3"/>
    <dgm:cxn modelId="{E3FB9A71-FF8D-4DE7-8EA9-9F264964F62D}" srcId="{28C3291D-103C-4C14-923B-DC301B47859A}" destId="{4030D1F3-529D-49B5-BDAA-41021A5AE433}" srcOrd="0" destOrd="0" parTransId="{4889293E-F0E2-4721-B751-CE1B8763DC51}" sibTransId="{13002890-4142-44BF-9493-033B641AB958}"/>
    <dgm:cxn modelId="{6E51EF45-C667-469A-B601-8A463C8CB626}" type="presOf" srcId="{49450596-84CE-4416-89A6-9F3B4E3E5F78}" destId="{8BD03533-DAD9-4746-9F9A-952AAF4DD0A2}" srcOrd="0" destOrd="0" presId="urn:microsoft.com/office/officeart/2005/8/layout/pyramid3"/>
    <dgm:cxn modelId="{4941C8AD-90B7-41C9-9B59-0C2AF31F96F8}" type="presOf" srcId="{39828D70-FE9F-4165-BF35-CC81F6850BB3}" destId="{9E55D282-A5F6-4806-83DF-68BE42B1DB4F}" srcOrd="1" destOrd="0" presId="urn:microsoft.com/office/officeart/2005/8/layout/pyramid3"/>
    <dgm:cxn modelId="{2C40F12F-F148-4C67-AC4A-08802397D3E0}" type="presOf" srcId="{DE2B3B3C-D73A-4677-A6F5-8F1F45671D18}" destId="{A257825B-7F0D-4799-A757-3FFD32A33AC6}" srcOrd="0" destOrd="0" presId="urn:microsoft.com/office/officeart/2005/8/layout/pyramid3"/>
    <dgm:cxn modelId="{4ED565D8-36B8-4B7A-8B57-3AD62B727862}" srcId="{28C3291D-103C-4C14-923B-DC301B47859A}" destId="{DE2B3B3C-D73A-4677-A6F5-8F1F45671D18}" srcOrd="5" destOrd="0" parTransId="{2A2015FC-AC58-4B0F-9C00-3C05EEB86F4F}" sibTransId="{0091A6C7-73CB-4457-AACD-EB84EDE6A906}"/>
    <dgm:cxn modelId="{E53AC290-9C19-4917-89BD-06639358B59D}" type="presOf" srcId="{EC974466-009A-42B8-BFFE-873A76B18522}" destId="{18AC0DCA-F9D2-41A5-B74A-8A02BB9BE583}" srcOrd="0" destOrd="0" presId="urn:microsoft.com/office/officeart/2005/8/layout/pyramid3"/>
    <dgm:cxn modelId="{AC61E116-9293-4102-84A0-9CAB11817057}" srcId="{28C3291D-103C-4C14-923B-DC301B47859A}" destId="{EC974466-009A-42B8-BFFE-873A76B18522}" srcOrd="1" destOrd="0" parTransId="{BA546F6A-D018-4658-B53A-3DEB5E46DE35}" sibTransId="{C53B55F1-936C-42ED-AEB4-46BB06ED035E}"/>
    <dgm:cxn modelId="{3F85904A-3A88-4A0A-B113-79424DCEB909}" type="presOf" srcId="{28C3291D-103C-4C14-923B-DC301B47859A}" destId="{27960F5D-4465-4680-B73F-2916CA1E7E23}" srcOrd="0" destOrd="0" presId="urn:microsoft.com/office/officeart/2005/8/layout/pyramid3"/>
    <dgm:cxn modelId="{08572C79-2DE5-487A-B590-16B45CED3825}" type="presOf" srcId="{4030D1F3-529D-49B5-BDAA-41021A5AE433}" destId="{7279E9D2-99A9-424C-9487-A65B06C600E6}" srcOrd="1" destOrd="0" presId="urn:microsoft.com/office/officeart/2005/8/layout/pyramid3"/>
    <dgm:cxn modelId="{CC584C07-A44E-4867-8B7B-52A5FABE153A}" type="presOf" srcId="{49450596-84CE-4416-89A6-9F3B4E3E5F78}" destId="{DB95A2A5-8EA0-4D64-8B52-8D040766ABCA}" srcOrd="1" destOrd="0" presId="urn:microsoft.com/office/officeart/2005/8/layout/pyramid3"/>
    <dgm:cxn modelId="{0AC5F2B5-D30C-49BA-B0B3-D7B921BA7950}" type="presOf" srcId="{39828D70-FE9F-4165-BF35-CC81F6850BB3}" destId="{C82C1A2B-72A7-4C1E-ADAB-8F805647CCB4}" srcOrd="0" destOrd="0" presId="urn:microsoft.com/office/officeart/2005/8/layout/pyramid3"/>
    <dgm:cxn modelId="{904B27BB-0876-46EB-BFD9-7C5B7D6DF72C}" srcId="{28C3291D-103C-4C14-923B-DC301B47859A}" destId="{0C3642C1-4A8D-4A1F-A05E-00FE2D611FD0}" srcOrd="4" destOrd="0" parTransId="{D422FF75-017E-445D-A83B-B9DC2EB805CD}" sibTransId="{BBD16B67-57C8-45E3-8F19-990DB8AB099B}"/>
    <dgm:cxn modelId="{D7F6A6B4-2FFB-4BA6-B9E0-1ACEB9EFA167}" type="presOf" srcId="{DE2B3B3C-D73A-4677-A6F5-8F1F45671D18}" destId="{1C65823B-4D34-4C2F-B94D-530101D6E2EB}" srcOrd="1" destOrd="0" presId="urn:microsoft.com/office/officeart/2005/8/layout/pyramid3"/>
    <dgm:cxn modelId="{4081BECC-F256-468E-B3BA-B03DDB1F41DA}" type="presParOf" srcId="{27960F5D-4465-4680-B73F-2916CA1E7E23}" destId="{850A2D2C-70A3-4A7F-8028-45A2380A3103}" srcOrd="0" destOrd="0" presId="urn:microsoft.com/office/officeart/2005/8/layout/pyramid3"/>
    <dgm:cxn modelId="{7D94680C-FDFF-4AD2-A23D-7106D26E1CE4}" type="presParOf" srcId="{850A2D2C-70A3-4A7F-8028-45A2380A3103}" destId="{7B1EF472-811D-4FC8-B7D3-117813332FBD}" srcOrd="0" destOrd="0" presId="urn:microsoft.com/office/officeart/2005/8/layout/pyramid3"/>
    <dgm:cxn modelId="{E647CCAC-236C-4048-B4DE-B303CD56261B}" type="presParOf" srcId="{850A2D2C-70A3-4A7F-8028-45A2380A3103}" destId="{7279E9D2-99A9-424C-9487-A65B06C600E6}" srcOrd="1" destOrd="0" presId="urn:microsoft.com/office/officeart/2005/8/layout/pyramid3"/>
    <dgm:cxn modelId="{2FB2960E-8842-4C5B-A6D9-11C8058AF473}" type="presParOf" srcId="{27960F5D-4465-4680-B73F-2916CA1E7E23}" destId="{782E6809-A9CF-4109-B953-400A3FCE5C19}" srcOrd="1" destOrd="0" presId="urn:microsoft.com/office/officeart/2005/8/layout/pyramid3"/>
    <dgm:cxn modelId="{292A4D54-F055-4FD4-99A1-CDB2FB67D5FE}" type="presParOf" srcId="{782E6809-A9CF-4109-B953-400A3FCE5C19}" destId="{18AC0DCA-F9D2-41A5-B74A-8A02BB9BE583}" srcOrd="0" destOrd="0" presId="urn:microsoft.com/office/officeart/2005/8/layout/pyramid3"/>
    <dgm:cxn modelId="{B8A70E28-732A-4014-A504-9B7515D160F3}" type="presParOf" srcId="{782E6809-A9CF-4109-B953-400A3FCE5C19}" destId="{BFFF3838-FBB8-4C4F-9953-FEED9AD97BCC}" srcOrd="1" destOrd="0" presId="urn:microsoft.com/office/officeart/2005/8/layout/pyramid3"/>
    <dgm:cxn modelId="{AB9082D5-9EB3-410B-B81E-A03467BA72A1}" type="presParOf" srcId="{27960F5D-4465-4680-B73F-2916CA1E7E23}" destId="{ED5A5C4A-D9F7-467F-AC29-206794ED0B78}" srcOrd="2" destOrd="0" presId="urn:microsoft.com/office/officeart/2005/8/layout/pyramid3"/>
    <dgm:cxn modelId="{A1B6FD6E-872D-4B93-B7CD-E65F3758966B}" type="presParOf" srcId="{ED5A5C4A-D9F7-467F-AC29-206794ED0B78}" destId="{C82C1A2B-72A7-4C1E-ADAB-8F805647CCB4}" srcOrd="0" destOrd="0" presId="urn:microsoft.com/office/officeart/2005/8/layout/pyramid3"/>
    <dgm:cxn modelId="{B00A28BB-D9B6-48F5-B3DD-9E802F4446E5}" type="presParOf" srcId="{ED5A5C4A-D9F7-467F-AC29-206794ED0B78}" destId="{9E55D282-A5F6-4806-83DF-68BE42B1DB4F}" srcOrd="1" destOrd="0" presId="urn:microsoft.com/office/officeart/2005/8/layout/pyramid3"/>
    <dgm:cxn modelId="{1F74607D-D0D0-4781-A21E-42CE21E01161}" type="presParOf" srcId="{27960F5D-4465-4680-B73F-2916CA1E7E23}" destId="{40A3E842-9514-45BC-8757-127729CE3524}" srcOrd="3" destOrd="0" presId="urn:microsoft.com/office/officeart/2005/8/layout/pyramid3"/>
    <dgm:cxn modelId="{3C21B9D4-D171-4959-ABD0-B743F7AEFD44}" type="presParOf" srcId="{40A3E842-9514-45BC-8757-127729CE3524}" destId="{8BD03533-DAD9-4746-9F9A-952AAF4DD0A2}" srcOrd="0" destOrd="0" presId="urn:microsoft.com/office/officeart/2005/8/layout/pyramid3"/>
    <dgm:cxn modelId="{D37D23B0-74A2-4528-B58D-FF408ECB0DC0}" type="presParOf" srcId="{40A3E842-9514-45BC-8757-127729CE3524}" destId="{DB95A2A5-8EA0-4D64-8B52-8D040766ABCA}" srcOrd="1" destOrd="0" presId="urn:microsoft.com/office/officeart/2005/8/layout/pyramid3"/>
    <dgm:cxn modelId="{DF0C076B-A30A-49D5-B0CA-890228BE94F8}" type="presParOf" srcId="{27960F5D-4465-4680-B73F-2916CA1E7E23}" destId="{2387AFDA-F04E-4291-BFDC-1C21EA0F2B8E}" srcOrd="4" destOrd="0" presId="urn:microsoft.com/office/officeart/2005/8/layout/pyramid3"/>
    <dgm:cxn modelId="{DEE8728F-7DFC-4D2B-AF42-3E01AB821BA1}" type="presParOf" srcId="{2387AFDA-F04E-4291-BFDC-1C21EA0F2B8E}" destId="{9CA0D98D-A031-4F3E-A5CF-9000094EFE40}" srcOrd="0" destOrd="0" presId="urn:microsoft.com/office/officeart/2005/8/layout/pyramid3"/>
    <dgm:cxn modelId="{A5205945-F1C0-4A48-B13F-EE239854E929}" type="presParOf" srcId="{2387AFDA-F04E-4291-BFDC-1C21EA0F2B8E}" destId="{C0B20031-7F96-4A4D-97BE-549EDB3CB621}" srcOrd="1" destOrd="0" presId="urn:microsoft.com/office/officeart/2005/8/layout/pyramid3"/>
    <dgm:cxn modelId="{2F62E265-1027-4CF3-9C71-C7BC3B8BFB49}" type="presParOf" srcId="{27960F5D-4465-4680-B73F-2916CA1E7E23}" destId="{9F1655F3-64AC-42EF-98F3-6D5640413A12}" srcOrd="5" destOrd="0" presId="urn:microsoft.com/office/officeart/2005/8/layout/pyramid3"/>
    <dgm:cxn modelId="{69F02A78-0207-433E-BAEC-A30F6AEC5F2E}" type="presParOf" srcId="{9F1655F3-64AC-42EF-98F3-6D5640413A12}" destId="{A257825B-7F0D-4799-A757-3FFD32A33AC6}" srcOrd="0" destOrd="0" presId="urn:microsoft.com/office/officeart/2005/8/layout/pyramid3"/>
    <dgm:cxn modelId="{C4833AE9-6064-4AF4-B8B6-7E99254141E8}" type="presParOf" srcId="{9F1655F3-64AC-42EF-98F3-6D5640413A12}" destId="{1C65823B-4D34-4C2F-B94D-530101D6E2EB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B769ABB-103D-42D1-A756-F304430A19F6}" type="doc">
      <dgm:prSet loTypeId="urn:microsoft.com/office/officeart/2005/8/layout/hierarchy2" loCatId="hierarchy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th-TH"/>
        </a:p>
      </dgm:t>
    </dgm:pt>
    <dgm:pt modelId="{4E0243DF-8DE2-487F-9ECA-87871AA50897}">
      <dgm:prSet phldrT="[Text]" custT="1"/>
      <dgm:spPr/>
      <dgm:t>
        <a:bodyPr/>
        <a:lstStyle/>
        <a:p>
          <a:r>
            <a:rPr lang="en-US" sz="3200" b="1" dirty="0" smtClean="0">
              <a:latin typeface="TH Sarabun New" pitchFamily="34" charset="-34"/>
              <a:cs typeface="TH Sarabun New" pitchFamily="34" charset="-34"/>
            </a:rPr>
            <a:t>Computer-based Testing (CBT)</a:t>
          </a:r>
          <a:endParaRPr lang="th-TH" sz="3200" b="1" dirty="0">
            <a:latin typeface="TH Sarabun New" pitchFamily="34" charset="-34"/>
            <a:cs typeface="TH Sarabun New" pitchFamily="34" charset="-34"/>
          </a:endParaRPr>
        </a:p>
      </dgm:t>
    </dgm:pt>
    <dgm:pt modelId="{F2BBAAEA-2881-4396-8B1E-EFB02F82C417}" type="parTrans" cxnId="{DF2E4F8F-6569-4925-80A0-95947A69C6C4}">
      <dgm:prSet/>
      <dgm:spPr/>
      <dgm:t>
        <a:bodyPr/>
        <a:lstStyle/>
        <a:p>
          <a:endParaRPr lang="th-TH" sz="2800" b="1">
            <a:latin typeface="TH Sarabun New" pitchFamily="34" charset="-34"/>
            <a:cs typeface="TH Sarabun New" pitchFamily="34" charset="-34"/>
          </a:endParaRPr>
        </a:p>
      </dgm:t>
    </dgm:pt>
    <dgm:pt modelId="{7825B393-AAED-45F5-B6E3-B464D83EFFFB}" type="sibTrans" cxnId="{DF2E4F8F-6569-4925-80A0-95947A69C6C4}">
      <dgm:prSet/>
      <dgm:spPr/>
      <dgm:t>
        <a:bodyPr/>
        <a:lstStyle/>
        <a:p>
          <a:endParaRPr lang="th-TH" sz="2800" b="1">
            <a:latin typeface="TH Sarabun New" pitchFamily="34" charset="-34"/>
            <a:cs typeface="TH Sarabun New" pitchFamily="34" charset="-34"/>
          </a:endParaRPr>
        </a:p>
      </dgm:t>
    </dgm:pt>
    <dgm:pt modelId="{99C0C995-1EB3-4B4C-BB08-2DBB074C83B7}">
      <dgm:prSet phldrT="[Text]" custT="1"/>
      <dgm:spPr/>
      <dgm:t>
        <a:bodyPr/>
        <a:lstStyle/>
        <a:p>
          <a:r>
            <a:rPr lang="en-US" sz="3600" b="1" dirty="0" smtClean="0">
              <a:latin typeface="TH Sarabun New" pitchFamily="34" charset="-34"/>
              <a:cs typeface="TH Sarabun New" pitchFamily="34" charset="-34"/>
            </a:rPr>
            <a:t>Traditional CBT</a:t>
          </a:r>
          <a:endParaRPr lang="th-TH" sz="3600" b="1" dirty="0">
            <a:latin typeface="TH Sarabun New" pitchFamily="34" charset="-34"/>
            <a:cs typeface="TH Sarabun New" pitchFamily="34" charset="-34"/>
          </a:endParaRPr>
        </a:p>
      </dgm:t>
    </dgm:pt>
    <dgm:pt modelId="{C5510FD5-071E-45CA-9932-43ECD0CD7D0E}" type="parTrans" cxnId="{60282B44-A4FE-4CC7-94A2-86BA85736D63}">
      <dgm:prSet custT="1"/>
      <dgm:spPr/>
      <dgm:t>
        <a:bodyPr/>
        <a:lstStyle/>
        <a:p>
          <a:endParaRPr lang="th-TH" sz="2800" b="1">
            <a:latin typeface="TH Sarabun New" pitchFamily="34" charset="-34"/>
            <a:cs typeface="TH Sarabun New" pitchFamily="34" charset="-34"/>
          </a:endParaRPr>
        </a:p>
      </dgm:t>
    </dgm:pt>
    <dgm:pt modelId="{46F63D44-63EB-4961-AA58-81CABBF89AA5}" type="sibTrans" cxnId="{60282B44-A4FE-4CC7-94A2-86BA85736D63}">
      <dgm:prSet/>
      <dgm:spPr/>
      <dgm:t>
        <a:bodyPr/>
        <a:lstStyle/>
        <a:p>
          <a:endParaRPr lang="th-TH" sz="2800" b="1">
            <a:latin typeface="TH Sarabun New" pitchFamily="34" charset="-34"/>
            <a:cs typeface="TH Sarabun New" pitchFamily="34" charset="-34"/>
          </a:endParaRPr>
        </a:p>
      </dgm:t>
    </dgm:pt>
    <dgm:pt modelId="{38FFA61E-1B9C-4F20-AFA7-BEDC327F6A6A}">
      <dgm:prSet phldrT="[Text]" custT="1"/>
      <dgm:spPr/>
      <dgm:t>
        <a:bodyPr/>
        <a:lstStyle/>
        <a:p>
          <a:r>
            <a:rPr lang="en-US" sz="3600" b="1" dirty="0" smtClean="0">
              <a:latin typeface="TH Sarabun New" pitchFamily="34" charset="-34"/>
              <a:cs typeface="TH Sarabun New" pitchFamily="34" charset="-34"/>
            </a:rPr>
            <a:t>Fixed Items</a:t>
          </a:r>
          <a:endParaRPr lang="th-TH" sz="3600" b="1" dirty="0">
            <a:latin typeface="TH Sarabun New" pitchFamily="34" charset="-34"/>
            <a:cs typeface="TH Sarabun New" pitchFamily="34" charset="-34"/>
          </a:endParaRPr>
        </a:p>
      </dgm:t>
    </dgm:pt>
    <dgm:pt modelId="{BCDCA072-5C66-47F1-94B0-EBB2A720107E}" type="parTrans" cxnId="{46B2C5D0-F578-484A-84F3-6A7FDD35D75B}">
      <dgm:prSet custT="1"/>
      <dgm:spPr/>
      <dgm:t>
        <a:bodyPr/>
        <a:lstStyle/>
        <a:p>
          <a:endParaRPr lang="th-TH" sz="2800" b="1">
            <a:latin typeface="TH Sarabun New" pitchFamily="34" charset="-34"/>
            <a:cs typeface="TH Sarabun New" pitchFamily="34" charset="-34"/>
          </a:endParaRPr>
        </a:p>
      </dgm:t>
    </dgm:pt>
    <dgm:pt modelId="{E498CAA8-F81B-4716-BAA7-3F5D6AD40E50}" type="sibTrans" cxnId="{46B2C5D0-F578-484A-84F3-6A7FDD35D75B}">
      <dgm:prSet/>
      <dgm:spPr/>
      <dgm:t>
        <a:bodyPr/>
        <a:lstStyle/>
        <a:p>
          <a:endParaRPr lang="th-TH" sz="2800" b="1">
            <a:latin typeface="TH Sarabun New" pitchFamily="34" charset="-34"/>
            <a:cs typeface="TH Sarabun New" pitchFamily="34" charset="-34"/>
          </a:endParaRPr>
        </a:p>
      </dgm:t>
    </dgm:pt>
    <dgm:pt modelId="{1C43927A-1329-40A3-B2E6-A5B5FFCEB3E6}">
      <dgm:prSet phldrT="[Text]" custT="1"/>
      <dgm:spPr/>
      <dgm:t>
        <a:bodyPr/>
        <a:lstStyle/>
        <a:p>
          <a:r>
            <a:rPr lang="en-US" sz="3600" b="1" dirty="0" smtClean="0">
              <a:latin typeface="TH Sarabun New" pitchFamily="34" charset="-34"/>
              <a:cs typeface="TH Sarabun New" pitchFamily="34" charset="-34"/>
            </a:rPr>
            <a:t>Random Items</a:t>
          </a:r>
          <a:endParaRPr lang="th-TH" sz="3600" b="1" dirty="0">
            <a:latin typeface="TH Sarabun New" pitchFamily="34" charset="-34"/>
            <a:cs typeface="TH Sarabun New" pitchFamily="34" charset="-34"/>
          </a:endParaRPr>
        </a:p>
      </dgm:t>
    </dgm:pt>
    <dgm:pt modelId="{DA06245E-80CF-461C-AC9B-A3E99C4DC429}" type="parTrans" cxnId="{E39BBAD4-884E-497B-AECA-8D834158C638}">
      <dgm:prSet custT="1"/>
      <dgm:spPr/>
      <dgm:t>
        <a:bodyPr/>
        <a:lstStyle/>
        <a:p>
          <a:endParaRPr lang="th-TH" sz="2800" b="1">
            <a:latin typeface="TH Sarabun New" pitchFamily="34" charset="-34"/>
            <a:cs typeface="TH Sarabun New" pitchFamily="34" charset="-34"/>
          </a:endParaRPr>
        </a:p>
      </dgm:t>
    </dgm:pt>
    <dgm:pt modelId="{2C51B400-FB8D-4A55-89D5-DE6861774C10}" type="sibTrans" cxnId="{E39BBAD4-884E-497B-AECA-8D834158C638}">
      <dgm:prSet/>
      <dgm:spPr/>
      <dgm:t>
        <a:bodyPr/>
        <a:lstStyle/>
        <a:p>
          <a:endParaRPr lang="th-TH" sz="2800" b="1">
            <a:latin typeface="TH Sarabun New" pitchFamily="34" charset="-34"/>
            <a:cs typeface="TH Sarabun New" pitchFamily="34" charset="-34"/>
          </a:endParaRPr>
        </a:p>
      </dgm:t>
    </dgm:pt>
    <dgm:pt modelId="{EE9A2FA7-84E4-4D0B-A74C-D6201B934D5B}">
      <dgm:prSet phldrT="[Text]" custT="1"/>
      <dgm:spPr/>
      <dgm:t>
        <a:bodyPr/>
        <a:lstStyle/>
        <a:p>
          <a:r>
            <a:rPr lang="en-US" sz="3600" b="1" dirty="0" smtClean="0">
              <a:latin typeface="TH Sarabun New" pitchFamily="34" charset="-34"/>
              <a:cs typeface="TH Sarabun New" pitchFamily="34" charset="-34"/>
            </a:rPr>
            <a:t>Computerized Adaptive Testing (CAT)</a:t>
          </a:r>
          <a:endParaRPr lang="th-TH" sz="3600" b="1" dirty="0">
            <a:latin typeface="TH Sarabun New" pitchFamily="34" charset="-34"/>
            <a:cs typeface="TH Sarabun New" pitchFamily="34" charset="-34"/>
          </a:endParaRPr>
        </a:p>
      </dgm:t>
    </dgm:pt>
    <dgm:pt modelId="{7B8326B8-1859-48A0-8FE2-20231BCDF36B}" type="parTrans" cxnId="{654E4345-4D0D-4122-9E62-D65DBD0EA864}">
      <dgm:prSet custT="1"/>
      <dgm:spPr/>
      <dgm:t>
        <a:bodyPr/>
        <a:lstStyle/>
        <a:p>
          <a:endParaRPr lang="th-TH" sz="2800" b="1">
            <a:latin typeface="TH Sarabun New" pitchFamily="34" charset="-34"/>
            <a:cs typeface="TH Sarabun New" pitchFamily="34" charset="-34"/>
          </a:endParaRPr>
        </a:p>
      </dgm:t>
    </dgm:pt>
    <dgm:pt modelId="{1B05DE11-0EE4-40F3-A3C6-47A305433D4F}" type="sibTrans" cxnId="{654E4345-4D0D-4122-9E62-D65DBD0EA864}">
      <dgm:prSet/>
      <dgm:spPr/>
      <dgm:t>
        <a:bodyPr/>
        <a:lstStyle/>
        <a:p>
          <a:endParaRPr lang="th-TH" sz="2800" b="1">
            <a:latin typeface="TH Sarabun New" pitchFamily="34" charset="-34"/>
            <a:cs typeface="TH Sarabun New" pitchFamily="34" charset="-34"/>
          </a:endParaRPr>
        </a:p>
      </dgm:t>
    </dgm:pt>
    <dgm:pt modelId="{3E167305-4E14-4535-A7C4-06786F12E082}" type="pres">
      <dgm:prSet presAssocID="{AB769ABB-103D-42D1-A756-F304430A19F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12FF1C16-5452-4267-90AC-3D3392FB6DF9}" type="pres">
      <dgm:prSet presAssocID="{4E0243DF-8DE2-487F-9ECA-87871AA50897}" presName="root1" presStyleCnt="0"/>
      <dgm:spPr/>
    </dgm:pt>
    <dgm:pt modelId="{FF9B18CA-650E-458E-9AA6-44A8C9EE2502}" type="pres">
      <dgm:prSet presAssocID="{4E0243DF-8DE2-487F-9ECA-87871AA50897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B5DA6B25-6C41-4C7A-940F-DF20E7E3CD86}" type="pres">
      <dgm:prSet presAssocID="{4E0243DF-8DE2-487F-9ECA-87871AA50897}" presName="level2hierChild" presStyleCnt="0"/>
      <dgm:spPr/>
    </dgm:pt>
    <dgm:pt modelId="{C2EF95F5-E696-4339-BAB1-4495CC523520}" type="pres">
      <dgm:prSet presAssocID="{C5510FD5-071E-45CA-9932-43ECD0CD7D0E}" presName="conn2-1" presStyleLbl="parChTrans1D2" presStyleIdx="0" presStyleCnt="2"/>
      <dgm:spPr/>
      <dgm:t>
        <a:bodyPr/>
        <a:lstStyle/>
        <a:p>
          <a:endParaRPr lang="th-TH"/>
        </a:p>
      </dgm:t>
    </dgm:pt>
    <dgm:pt modelId="{3BBFCF44-6C90-4C02-8E23-153CA87F0D37}" type="pres">
      <dgm:prSet presAssocID="{C5510FD5-071E-45CA-9932-43ECD0CD7D0E}" presName="connTx" presStyleLbl="parChTrans1D2" presStyleIdx="0" presStyleCnt="2"/>
      <dgm:spPr/>
      <dgm:t>
        <a:bodyPr/>
        <a:lstStyle/>
        <a:p>
          <a:endParaRPr lang="th-TH"/>
        </a:p>
      </dgm:t>
    </dgm:pt>
    <dgm:pt modelId="{0C6AE675-CFE0-45E9-A9BF-E44BCF100197}" type="pres">
      <dgm:prSet presAssocID="{99C0C995-1EB3-4B4C-BB08-2DBB074C83B7}" presName="root2" presStyleCnt="0"/>
      <dgm:spPr/>
    </dgm:pt>
    <dgm:pt modelId="{46E6B303-AEF4-4064-ABD7-F3801419E156}" type="pres">
      <dgm:prSet presAssocID="{99C0C995-1EB3-4B4C-BB08-2DBB074C83B7}" presName="LevelTwoTextNode" presStyleLbl="node2" presStyleIdx="0" presStyleCnt="2" custLinFactNeighborY="-88032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6C369D92-8C5A-4D12-BD0A-A9771308EA43}" type="pres">
      <dgm:prSet presAssocID="{99C0C995-1EB3-4B4C-BB08-2DBB074C83B7}" presName="level3hierChild" presStyleCnt="0"/>
      <dgm:spPr/>
    </dgm:pt>
    <dgm:pt modelId="{B0D94222-E3C3-4DD6-A7F8-A1C29201EF7F}" type="pres">
      <dgm:prSet presAssocID="{BCDCA072-5C66-47F1-94B0-EBB2A720107E}" presName="conn2-1" presStyleLbl="parChTrans1D3" presStyleIdx="0" presStyleCnt="2"/>
      <dgm:spPr/>
      <dgm:t>
        <a:bodyPr/>
        <a:lstStyle/>
        <a:p>
          <a:endParaRPr lang="th-TH"/>
        </a:p>
      </dgm:t>
    </dgm:pt>
    <dgm:pt modelId="{FE2A0555-33CD-4FE8-873E-F41B0DC815A3}" type="pres">
      <dgm:prSet presAssocID="{BCDCA072-5C66-47F1-94B0-EBB2A720107E}" presName="connTx" presStyleLbl="parChTrans1D3" presStyleIdx="0" presStyleCnt="2"/>
      <dgm:spPr/>
      <dgm:t>
        <a:bodyPr/>
        <a:lstStyle/>
        <a:p>
          <a:endParaRPr lang="th-TH"/>
        </a:p>
      </dgm:t>
    </dgm:pt>
    <dgm:pt modelId="{6C0FC2F8-459D-40F9-B3E4-6336D777AC9F}" type="pres">
      <dgm:prSet presAssocID="{38FFA61E-1B9C-4F20-AFA7-BEDC327F6A6A}" presName="root2" presStyleCnt="0"/>
      <dgm:spPr/>
    </dgm:pt>
    <dgm:pt modelId="{74A61F6F-FCE2-4CAA-96DE-5BF9A8C23852}" type="pres">
      <dgm:prSet presAssocID="{38FFA61E-1B9C-4F20-AFA7-BEDC327F6A6A}" presName="LevelTwoTextNode" presStyleLbl="node3" presStyleIdx="0" presStyleCnt="2" custLinFactNeighborY="-88032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BB382F36-4C98-4BEB-B090-517EF4BA08F9}" type="pres">
      <dgm:prSet presAssocID="{38FFA61E-1B9C-4F20-AFA7-BEDC327F6A6A}" presName="level3hierChild" presStyleCnt="0"/>
      <dgm:spPr/>
    </dgm:pt>
    <dgm:pt modelId="{1C3B4C5D-09AE-463D-8955-18FEEA205D85}" type="pres">
      <dgm:prSet presAssocID="{DA06245E-80CF-461C-AC9B-A3E99C4DC429}" presName="conn2-1" presStyleLbl="parChTrans1D3" presStyleIdx="1" presStyleCnt="2"/>
      <dgm:spPr/>
      <dgm:t>
        <a:bodyPr/>
        <a:lstStyle/>
        <a:p>
          <a:endParaRPr lang="th-TH"/>
        </a:p>
      </dgm:t>
    </dgm:pt>
    <dgm:pt modelId="{8EE36C21-2D4A-4E9D-95E4-DE354E09F261}" type="pres">
      <dgm:prSet presAssocID="{DA06245E-80CF-461C-AC9B-A3E99C4DC429}" presName="connTx" presStyleLbl="parChTrans1D3" presStyleIdx="1" presStyleCnt="2"/>
      <dgm:spPr/>
      <dgm:t>
        <a:bodyPr/>
        <a:lstStyle/>
        <a:p>
          <a:endParaRPr lang="th-TH"/>
        </a:p>
      </dgm:t>
    </dgm:pt>
    <dgm:pt modelId="{B0DDAB27-D95E-487B-8AD0-093C6C566A26}" type="pres">
      <dgm:prSet presAssocID="{1C43927A-1329-40A3-B2E6-A5B5FFCEB3E6}" presName="root2" presStyleCnt="0"/>
      <dgm:spPr/>
    </dgm:pt>
    <dgm:pt modelId="{4DA65D05-3E25-4813-99D4-0C7FCC3297FA}" type="pres">
      <dgm:prSet presAssocID="{1C43927A-1329-40A3-B2E6-A5B5FFCEB3E6}" presName="LevelTwoTextNode" presStyleLbl="node3" presStyleIdx="1" presStyleCnt="2" custLinFactNeighborX="-1822" custLinFactNeighborY="-56099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B5230DD7-A1AF-42EA-B7CD-A2903E1C3D85}" type="pres">
      <dgm:prSet presAssocID="{1C43927A-1329-40A3-B2E6-A5B5FFCEB3E6}" presName="level3hierChild" presStyleCnt="0"/>
      <dgm:spPr/>
    </dgm:pt>
    <dgm:pt modelId="{797EC51E-E824-46CD-BF7C-F82125594717}" type="pres">
      <dgm:prSet presAssocID="{7B8326B8-1859-48A0-8FE2-20231BCDF36B}" presName="conn2-1" presStyleLbl="parChTrans1D2" presStyleIdx="1" presStyleCnt="2"/>
      <dgm:spPr/>
      <dgm:t>
        <a:bodyPr/>
        <a:lstStyle/>
        <a:p>
          <a:endParaRPr lang="th-TH"/>
        </a:p>
      </dgm:t>
    </dgm:pt>
    <dgm:pt modelId="{A6DB4378-F3C9-428B-B6D9-D76E419C76D1}" type="pres">
      <dgm:prSet presAssocID="{7B8326B8-1859-48A0-8FE2-20231BCDF36B}" presName="connTx" presStyleLbl="parChTrans1D2" presStyleIdx="1" presStyleCnt="2"/>
      <dgm:spPr/>
      <dgm:t>
        <a:bodyPr/>
        <a:lstStyle/>
        <a:p>
          <a:endParaRPr lang="th-TH"/>
        </a:p>
      </dgm:t>
    </dgm:pt>
    <dgm:pt modelId="{E8FD72C8-F56F-425B-A3C5-11DA9650CCBC}" type="pres">
      <dgm:prSet presAssocID="{EE9A2FA7-84E4-4D0B-A74C-D6201B934D5B}" presName="root2" presStyleCnt="0"/>
      <dgm:spPr/>
    </dgm:pt>
    <dgm:pt modelId="{0D30B7A1-9411-4CB0-A3F2-6AFB1AFB4DC6}" type="pres">
      <dgm:prSet presAssocID="{EE9A2FA7-84E4-4D0B-A74C-D6201B934D5B}" presName="LevelTwoTextNode" presStyleLbl="node2" presStyleIdx="1" presStyleCnt="2" custScaleX="151604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8A56FB36-7389-4C8D-A432-B12C9B6C6F74}" type="pres">
      <dgm:prSet presAssocID="{EE9A2FA7-84E4-4D0B-A74C-D6201B934D5B}" presName="level3hierChild" presStyleCnt="0"/>
      <dgm:spPr/>
    </dgm:pt>
  </dgm:ptLst>
  <dgm:cxnLst>
    <dgm:cxn modelId="{60282B44-A4FE-4CC7-94A2-86BA85736D63}" srcId="{4E0243DF-8DE2-487F-9ECA-87871AA50897}" destId="{99C0C995-1EB3-4B4C-BB08-2DBB074C83B7}" srcOrd="0" destOrd="0" parTransId="{C5510FD5-071E-45CA-9932-43ECD0CD7D0E}" sibTransId="{46F63D44-63EB-4961-AA58-81CABBF89AA5}"/>
    <dgm:cxn modelId="{89B65D9C-52F9-4C4F-83DC-14A9FA034512}" type="presOf" srcId="{99C0C995-1EB3-4B4C-BB08-2DBB074C83B7}" destId="{46E6B303-AEF4-4064-ABD7-F3801419E156}" srcOrd="0" destOrd="0" presId="urn:microsoft.com/office/officeart/2005/8/layout/hierarchy2"/>
    <dgm:cxn modelId="{85DA7ED5-AEF3-4F99-A9B1-8028A5A12ECD}" type="presOf" srcId="{DA06245E-80CF-461C-AC9B-A3E99C4DC429}" destId="{8EE36C21-2D4A-4E9D-95E4-DE354E09F261}" srcOrd="1" destOrd="0" presId="urn:microsoft.com/office/officeart/2005/8/layout/hierarchy2"/>
    <dgm:cxn modelId="{09146C2A-B754-4E50-83FA-DBE854BF2BF5}" type="presOf" srcId="{AB769ABB-103D-42D1-A756-F304430A19F6}" destId="{3E167305-4E14-4535-A7C4-06786F12E082}" srcOrd="0" destOrd="0" presId="urn:microsoft.com/office/officeart/2005/8/layout/hierarchy2"/>
    <dgm:cxn modelId="{654E4345-4D0D-4122-9E62-D65DBD0EA864}" srcId="{4E0243DF-8DE2-487F-9ECA-87871AA50897}" destId="{EE9A2FA7-84E4-4D0B-A74C-D6201B934D5B}" srcOrd="1" destOrd="0" parTransId="{7B8326B8-1859-48A0-8FE2-20231BCDF36B}" sibTransId="{1B05DE11-0EE4-40F3-A3C6-47A305433D4F}"/>
    <dgm:cxn modelId="{BD814F7A-E776-4D71-B5F6-B8B89A1036BF}" type="presOf" srcId="{7B8326B8-1859-48A0-8FE2-20231BCDF36B}" destId="{A6DB4378-F3C9-428B-B6D9-D76E419C76D1}" srcOrd="1" destOrd="0" presId="urn:microsoft.com/office/officeart/2005/8/layout/hierarchy2"/>
    <dgm:cxn modelId="{570326E5-7DA1-4C14-B472-3D2513F01023}" type="presOf" srcId="{BCDCA072-5C66-47F1-94B0-EBB2A720107E}" destId="{FE2A0555-33CD-4FE8-873E-F41B0DC815A3}" srcOrd="1" destOrd="0" presId="urn:microsoft.com/office/officeart/2005/8/layout/hierarchy2"/>
    <dgm:cxn modelId="{788EE845-B453-45DD-845D-39B8990608EF}" type="presOf" srcId="{C5510FD5-071E-45CA-9932-43ECD0CD7D0E}" destId="{C2EF95F5-E696-4339-BAB1-4495CC523520}" srcOrd="0" destOrd="0" presId="urn:microsoft.com/office/officeart/2005/8/layout/hierarchy2"/>
    <dgm:cxn modelId="{1C623DFF-44C1-4C76-B3D7-E24780D12EA7}" type="presOf" srcId="{DA06245E-80CF-461C-AC9B-A3E99C4DC429}" destId="{1C3B4C5D-09AE-463D-8955-18FEEA205D85}" srcOrd="0" destOrd="0" presId="urn:microsoft.com/office/officeart/2005/8/layout/hierarchy2"/>
    <dgm:cxn modelId="{17163CB2-775C-4725-ADE0-BC8A04585C76}" type="presOf" srcId="{7B8326B8-1859-48A0-8FE2-20231BCDF36B}" destId="{797EC51E-E824-46CD-BF7C-F82125594717}" srcOrd="0" destOrd="0" presId="urn:microsoft.com/office/officeart/2005/8/layout/hierarchy2"/>
    <dgm:cxn modelId="{8340E66F-090E-49EC-B342-592A4B765C00}" type="presOf" srcId="{38FFA61E-1B9C-4F20-AFA7-BEDC327F6A6A}" destId="{74A61F6F-FCE2-4CAA-96DE-5BF9A8C23852}" srcOrd="0" destOrd="0" presId="urn:microsoft.com/office/officeart/2005/8/layout/hierarchy2"/>
    <dgm:cxn modelId="{FDF59ECD-1BD5-4BFC-980D-6EB1D8076981}" type="presOf" srcId="{EE9A2FA7-84E4-4D0B-A74C-D6201B934D5B}" destId="{0D30B7A1-9411-4CB0-A3F2-6AFB1AFB4DC6}" srcOrd="0" destOrd="0" presId="urn:microsoft.com/office/officeart/2005/8/layout/hierarchy2"/>
    <dgm:cxn modelId="{E39BBAD4-884E-497B-AECA-8D834158C638}" srcId="{99C0C995-1EB3-4B4C-BB08-2DBB074C83B7}" destId="{1C43927A-1329-40A3-B2E6-A5B5FFCEB3E6}" srcOrd="1" destOrd="0" parTransId="{DA06245E-80CF-461C-AC9B-A3E99C4DC429}" sibTransId="{2C51B400-FB8D-4A55-89D5-DE6861774C10}"/>
    <dgm:cxn modelId="{74032405-F5C9-423B-AC1C-7BF63521EC49}" type="presOf" srcId="{BCDCA072-5C66-47F1-94B0-EBB2A720107E}" destId="{B0D94222-E3C3-4DD6-A7F8-A1C29201EF7F}" srcOrd="0" destOrd="0" presId="urn:microsoft.com/office/officeart/2005/8/layout/hierarchy2"/>
    <dgm:cxn modelId="{DBE4AAE9-FDDD-4C21-AE8D-FE33816BA8B6}" type="presOf" srcId="{1C43927A-1329-40A3-B2E6-A5B5FFCEB3E6}" destId="{4DA65D05-3E25-4813-99D4-0C7FCC3297FA}" srcOrd="0" destOrd="0" presId="urn:microsoft.com/office/officeart/2005/8/layout/hierarchy2"/>
    <dgm:cxn modelId="{7F2B31BC-60F7-46F4-874C-6AC6D130A6A3}" type="presOf" srcId="{C5510FD5-071E-45CA-9932-43ECD0CD7D0E}" destId="{3BBFCF44-6C90-4C02-8E23-153CA87F0D37}" srcOrd="1" destOrd="0" presId="urn:microsoft.com/office/officeart/2005/8/layout/hierarchy2"/>
    <dgm:cxn modelId="{46B2C5D0-F578-484A-84F3-6A7FDD35D75B}" srcId="{99C0C995-1EB3-4B4C-BB08-2DBB074C83B7}" destId="{38FFA61E-1B9C-4F20-AFA7-BEDC327F6A6A}" srcOrd="0" destOrd="0" parTransId="{BCDCA072-5C66-47F1-94B0-EBB2A720107E}" sibTransId="{E498CAA8-F81B-4716-BAA7-3F5D6AD40E50}"/>
    <dgm:cxn modelId="{F20E3AB4-6C39-4D8D-B850-E97736D1D37A}" type="presOf" srcId="{4E0243DF-8DE2-487F-9ECA-87871AA50897}" destId="{FF9B18CA-650E-458E-9AA6-44A8C9EE2502}" srcOrd="0" destOrd="0" presId="urn:microsoft.com/office/officeart/2005/8/layout/hierarchy2"/>
    <dgm:cxn modelId="{DF2E4F8F-6569-4925-80A0-95947A69C6C4}" srcId="{AB769ABB-103D-42D1-A756-F304430A19F6}" destId="{4E0243DF-8DE2-487F-9ECA-87871AA50897}" srcOrd="0" destOrd="0" parTransId="{F2BBAAEA-2881-4396-8B1E-EFB02F82C417}" sibTransId="{7825B393-AAED-45F5-B6E3-B464D83EFFFB}"/>
    <dgm:cxn modelId="{89463ABD-DF96-4933-AF98-54A672FEA6B5}" type="presParOf" srcId="{3E167305-4E14-4535-A7C4-06786F12E082}" destId="{12FF1C16-5452-4267-90AC-3D3392FB6DF9}" srcOrd="0" destOrd="0" presId="urn:microsoft.com/office/officeart/2005/8/layout/hierarchy2"/>
    <dgm:cxn modelId="{C7C18BFC-57C4-4B86-B681-4DF401BC15A1}" type="presParOf" srcId="{12FF1C16-5452-4267-90AC-3D3392FB6DF9}" destId="{FF9B18CA-650E-458E-9AA6-44A8C9EE2502}" srcOrd="0" destOrd="0" presId="urn:microsoft.com/office/officeart/2005/8/layout/hierarchy2"/>
    <dgm:cxn modelId="{9163ABE3-252E-4307-82E1-5C5ED8EBC503}" type="presParOf" srcId="{12FF1C16-5452-4267-90AC-3D3392FB6DF9}" destId="{B5DA6B25-6C41-4C7A-940F-DF20E7E3CD86}" srcOrd="1" destOrd="0" presId="urn:microsoft.com/office/officeart/2005/8/layout/hierarchy2"/>
    <dgm:cxn modelId="{EF78E16F-F466-4E5A-B600-E660D1D30F2B}" type="presParOf" srcId="{B5DA6B25-6C41-4C7A-940F-DF20E7E3CD86}" destId="{C2EF95F5-E696-4339-BAB1-4495CC523520}" srcOrd="0" destOrd="0" presId="urn:microsoft.com/office/officeart/2005/8/layout/hierarchy2"/>
    <dgm:cxn modelId="{E2A8AA3B-AFB8-42EF-BC81-936698CF39F1}" type="presParOf" srcId="{C2EF95F5-E696-4339-BAB1-4495CC523520}" destId="{3BBFCF44-6C90-4C02-8E23-153CA87F0D37}" srcOrd="0" destOrd="0" presId="urn:microsoft.com/office/officeart/2005/8/layout/hierarchy2"/>
    <dgm:cxn modelId="{269F6021-E3F2-45BA-832B-72D713F361CD}" type="presParOf" srcId="{B5DA6B25-6C41-4C7A-940F-DF20E7E3CD86}" destId="{0C6AE675-CFE0-45E9-A9BF-E44BCF100197}" srcOrd="1" destOrd="0" presId="urn:microsoft.com/office/officeart/2005/8/layout/hierarchy2"/>
    <dgm:cxn modelId="{82986B33-BEE1-4463-98DE-D4E8E06996E1}" type="presParOf" srcId="{0C6AE675-CFE0-45E9-A9BF-E44BCF100197}" destId="{46E6B303-AEF4-4064-ABD7-F3801419E156}" srcOrd="0" destOrd="0" presId="urn:microsoft.com/office/officeart/2005/8/layout/hierarchy2"/>
    <dgm:cxn modelId="{50FBB18A-5E02-4B08-90F6-81D25DFB2276}" type="presParOf" srcId="{0C6AE675-CFE0-45E9-A9BF-E44BCF100197}" destId="{6C369D92-8C5A-4D12-BD0A-A9771308EA43}" srcOrd="1" destOrd="0" presId="urn:microsoft.com/office/officeart/2005/8/layout/hierarchy2"/>
    <dgm:cxn modelId="{25BE4D57-D404-47D6-B7E6-4533616185DC}" type="presParOf" srcId="{6C369D92-8C5A-4D12-BD0A-A9771308EA43}" destId="{B0D94222-E3C3-4DD6-A7F8-A1C29201EF7F}" srcOrd="0" destOrd="0" presId="urn:microsoft.com/office/officeart/2005/8/layout/hierarchy2"/>
    <dgm:cxn modelId="{FC00ACC9-AE6E-4511-AAFA-EA148FCB8136}" type="presParOf" srcId="{B0D94222-E3C3-4DD6-A7F8-A1C29201EF7F}" destId="{FE2A0555-33CD-4FE8-873E-F41B0DC815A3}" srcOrd="0" destOrd="0" presId="urn:microsoft.com/office/officeart/2005/8/layout/hierarchy2"/>
    <dgm:cxn modelId="{56A60FBB-B38D-454A-9003-549B4A8A8E75}" type="presParOf" srcId="{6C369D92-8C5A-4D12-BD0A-A9771308EA43}" destId="{6C0FC2F8-459D-40F9-B3E4-6336D777AC9F}" srcOrd="1" destOrd="0" presId="urn:microsoft.com/office/officeart/2005/8/layout/hierarchy2"/>
    <dgm:cxn modelId="{675A4477-2595-43AE-A079-96AF73AECB82}" type="presParOf" srcId="{6C0FC2F8-459D-40F9-B3E4-6336D777AC9F}" destId="{74A61F6F-FCE2-4CAA-96DE-5BF9A8C23852}" srcOrd="0" destOrd="0" presId="urn:microsoft.com/office/officeart/2005/8/layout/hierarchy2"/>
    <dgm:cxn modelId="{BDB76407-3DA8-4967-81DE-4AE6D69E129C}" type="presParOf" srcId="{6C0FC2F8-459D-40F9-B3E4-6336D777AC9F}" destId="{BB382F36-4C98-4BEB-B090-517EF4BA08F9}" srcOrd="1" destOrd="0" presId="urn:microsoft.com/office/officeart/2005/8/layout/hierarchy2"/>
    <dgm:cxn modelId="{1ECBDA52-B660-4DDD-8FC3-1A60521F123F}" type="presParOf" srcId="{6C369D92-8C5A-4D12-BD0A-A9771308EA43}" destId="{1C3B4C5D-09AE-463D-8955-18FEEA205D85}" srcOrd="2" destOrd="0" presId="urn:microsoft.com/office/officeart/2005/8/layout/hierarchy2"/>
    <dgm:cxn modelId="{B0E44900-51BC-4152-AED8-0972D50B0FFA}" type="presParOf" srcId="{1C3B4C5D-09AE-463D-8955-18FEEA205D85}" destId="{8EE36C21-2D4A-4E9D-95E4-DE354E09F261}" srcOrd="0" destOrd="0" presId="urn:microsoft.com/office/officeart/2005/8/layout/hierarchy2"/>
    <dgm:cxn modelId="{DF5E522F-AB4D-40A3-87E7-A6FD34E25D40}" type="presParOf" srcId="{6C369D92-8C5A-4D12-BD0A-A9771308EA43}" destId="{B0DDAB27-D95E-487B-8AD0-093C6C566A26}" srcOrd="3" destOrd="0" presId="urn:microsoft.com/office/officeart/2005/8/layout/hierarchy2"/>
    <dgm:cxn modelId="{C601E371-CC80-49D6-A691-AA279857323F}" type="presParOf" srcId="{B0DDAB27-D95E-487B-8AD0-093C6C566A26}" destId="{4DA65D05-3E25-4813-99D4-0C7FCC3297FA}" srcOrd="0" destOrd="0" presId="urn:microsoft.com/office/officeart/2005/8/layout/hierarchy2"/>
    <dgm:cxn modelId="{4073634E-FC34-4089-B86B-8CC3FF58EE7A}" type="presParOf" srcId="{B0DDAB27-D95E-487B-8AD0-093C6C566A26}" destId="{B5230DD7-A1AF-42EA-B7CD-A2903E1C3D85}" srcOrd="1" destOrd="0" presId="urn:microsoft.com/office/officeart/2005/8/layout/hierarchy2"/>
    <dgm:cxn modelId="{C19EFF2E-F60F-4831-A687-6658F722B8D5}" type="presParOf" srcId="{B5DA6B25-6C41-4C7A-940F-DF20E7E3CD86}" destId="{797EC51E-E824-46CD-BF7C-F82125594717}" srcOrd="2" destOrd="0" presId="urn:microsoft.com/office/officeart/2005/8/layout/hierarchy2"/>
    <dgm:cxn modelId="{E574D346-7B16-42FA-8F2B-6B8386BB00D9}" type="presParOf" srcId="{797EC51E-E824-46CD-BF7C-F82125594717}" destId="{A6DB4378-F3C9-428B-B6D9-D76E419C76D1}" srcOrd="0" destOrd="0" presId="urn:microsoft.com/office/officeart/2005/8/layout/hierarchy2"/>
    <dgm:cxn modelId="{CD7AD31F-3C50-4121-9953-8495CA6724C6}" type="presParOf" srcId="{B5DA6B25-6C41-4C7A-940F-DF20E7E3CD86}" destId="{E8FD72C8-F56F-425B-A3C5-11DA9650CCBC}" srcOrd="3" destOrd="0" presId="urn:microsoft.com/office/officeart/2005/8/layout/hierarchy2"/>
    <dgm:cxn modelId="{C0A16F3F-1E3F-45A7-A323-69A249A216FA}" type="presParOf" srcId="{E8FD72C8-F56F-425B-A3C5-11DA9650CCBC}" destId="{0D30B7A1-9411-4CB0-A3F2-6AFB1AFB4DC6}" srcOrd="0" destOrd="0" presId="urn:microsoft.com/office/officeart/2005/8/layout/hierarchy2"/>
    <dgm:cxn modelId="{64D36A51-BF66-4A38-86C3-9257D8BF067B}" type="presParOf" srcId="{E8FD72C8-F56F-425B-A3C5-11DA9650CCBC}" destId="{8A56FB36-7389-4C8D-A432-B12C9B6C6F7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C32ADD-1CD2-4F3E-87A6-87687D3C7226}">
      <dsp:nvSpPr>
        <dsp:cNvPr id="0" name=""/>
        <dsp:cNvSpPr/>
      </dsp:nvSpPr>
      <dsp:spPr>
        <a:xfrm>
          <a:off x="5300137" y="1979640"/>
          <a:ext cx="616171" cy="42352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35294"/>
              </a:lnTo>
              <a:lnTo>
                <a:pt x="616171" y="4235294"/>
              </a:lnTo>
            </a:path>
          </a:pathLst>
        </a:custGeom>
        <a:noFill/>
        <a:ln w="2540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CD2399-6D5E-4271-A33C-D6416AEEFF71}">
      <dsp:nvSpPr>
        <dsp:cNvPr id="0" name=""/>
        <dsp:cNvSpPr/>
      </dsp:nvSpPr>
      <dsp:spPr>
        <a:xfrm>
          <a:off x="5300137" y="1979640"/>
          <a:ext cx="616171" cy="30742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74268"/>
              </a:lnTo>
              <a:lnTo>
                <a:pt x="616171" y="3074268"/>
              </a:lnTo>
            </a:path>
          </a:pathLst>
        </a:custGeom>
        <a:noFill/>
        <a:ln w="2540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AA008A-F522-4678-B689-45ADACC22D8F}">
      <dsp:nvSpPr>
        <dsp:cNvPr id="0" name=""/>
        <dsp:cNvSpPr/>
      </dsp:nvSpPr>
      <dsp:spPr>
        <a:xfrm>
          <a:off x="5300137" y="1979640"/>
          <a:ext cx="616171" cy="19132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3241"/>
              </a:lnTo>
              <a:lnTo>
                <a:pt x="616171" y="1913241"/>
              </a:lnTo>
            </a:path>
          </a:pathLst>
        </a:custGeom>
        <a:noFill/>
        <a:ln w="2540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489BB0-1E03-4F07-B025-712DFBB50FF1}">
      <dsp:nvSpPr>
        <dsp:cNvPr id="0" name=""/>
        <dsp:cNvSpPr/>
      </dsp:nvSpPr>
      <dsp:spPr>
        <a:xfrm>
          <a:off x="5300137" y="1979640"/>
          <a:ext cx="616171" cy="7522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2214"/>
              </a:lnTo>
              <a:lnTo>
                <a:pt x="616171" y="752214"/>
              </a:lnTo>
            </a:path>
          </a:pathLst>
        </a:custGeom>
        <a:noFill/>
        <a:ln w="2540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17130E-2723-4E53-957C-E139C7F13815}">
      <dsp:nvSpPr>
        <dsp:cNvPr id="0" name=""/>
        <dsp:cNvSpPr/>
      </dsp:nvSpPr>
      <dsp:spPr>
        <a:xfrm>
          <a:off x="4748700" y="818613"/>
          <a:ext cx="2194561" cy="3434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701"/>
              </a:lnTo>
              <a:lnTo>
                <a:pt x="2194561" y="171701"/>
              </a:lnTo>
              <a:lnTo>
                <a:pt x="2194561" y="34340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4AD23B-CD4B-47D3-B63C-062F81A1D940}">
      <dsp:nvSpPr>
        <dsp:cNvPr id="0" name=""/>
        <dsp:cNvSpPr/>
      </dsp:nvSpPr>
      <dsp:spPr>
        <a:xfrm>
          <a:off x="2791523" y="3140666"/>
          <a:ext cx="351305" cy="30742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74268"/>
              </a:lnTo>
              <a:lnTo>
                <a:pt x="351305" y="3074268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907542-9D3F-461F-926F-FF704D6D91A2}">
      <dsp:nvSpPr>
        <dsp:cNvPr id="0" name=""/>
        <dsp:cNvSpPr/>
      </dsp:nvSpPr>
      <dsp:spPr>
        <a:xfrm>
          <a:off x="2791523" y="3140666"/>
          <a:ext cx="351305" cy="19132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3241"/>
              </a:lnTo>
              <a:lnTo>
                <a:pt x="351305" y="1913241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82FA29-77D5-4770-80C6-2FBC0A8E57F3}">
      <dsp:nvSpPr>
        <dsp:cNvPr id="0" name=""/>
        <dsp:cNvSpPr/>
      </dsp:nvSpPr>
      <dsp:spPr>
        <a:xfrm>
          <a:off x="2791523" y="3140666"/>
          <a:ext cx="351305" cy="7522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2214"/>
              </a:lnTo>
              <a:lnTo>
                <a:pt x="351305" y="752214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C74020-E10F-4A2D-B7D3-1EF83BCD721F}">
      <dsp:nvSpPr>
        <dsp:cNvPr id="0" name=""/>
        <dsp:cNvSpPr/>
      </dsp:nvSpPr>
      <dsp:spPr>
        <a:xfrm>
          <a:off x="2523094" y="1979640"/>
          <a:ext cx="1205243" cy="3434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701"/>
              </a:lnTo>
              <a:lnTo>
                <a:pt x="1205243" y="171701"/>
              </a:lnTo>
              <a:lnTo>
                <a:pt x="1205243" y="343402"/>
              </a:lnTo>
            </a:path>
          </a:pathLst>
        </a:custGeom>
        <a:noFill/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D1A28D-702B-4B44-9553-DF5290D7DB5F}">
      <dsp:nvSpPr>
        <dsp:cNvPr id="0" name=""/>
        <dsp:cNvSpPr/>
      </dsp:nvSpPr>
      <dsp:spPr>
        <a:xfrm>
          <a:off x="353540" y="3140666"/>
          <a:ext cx="310062" cy="30742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74268"/>
              </a:lnTo>
              <a:lnTo>
                <a:pt x="310062" y="3074268"/>
              </a:lnTo>
            </a:path>
          </a:pathLst>
        </a:custGeom>
        <a:noFill/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38A2C1-672F-40BE-9CE5-647ED053F1D3}">
      <dsp:nvSpPr>
        <dsp:cNvPr id="0" name=""/>
        <dsp:cNvSpPr/>
      </dsp:nvSpPr>
      <dsp:spPr>
        <a:xfrm>
          <a:off x="353540" y="3140666"/>
          <a:ext cx="310062" cy="19132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3241"/>
              </a:lnTo>
              <a:lnTo>
                <a:pt x="310062" y="1913241"/>
              </a:lnTo>
            </a:path>
          </a:pathLst>
        </a:custGeom>
        <a:noFill/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563ECB-AD23-4208-A397-DCDA8C829B70}">
      <dsp:nvSpPr>
        <dsp:cNvPr id="0" name=""/>
        <dsp:cNvSpPr/>
      </dsp:nvSpPr>
      <dsp:spPr>
        <a:xfrm>
          <a:off x="353540" y="3140666"/>
          <a:ext cx="310062" cy="7522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2214"/>
              </a:lnTo>
              <a:lnTo>
                <a:pt x="310062" y="752214"/>
              </a:lnTo>
            </a:path>
          </a:pathLst>
        </a:custGeom>
        <a:noFill/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753B23-A46C-406B-8EC8-486F9870CBF0}">
      <dsp:nvSpPr>
        <dsp:cNvPr id="0" name=""/>
        <dsp:cNvSpPr/>
      </dsp:nvSpPr>
      <dsp:spPr>
        <a:xfrm>
          <a:off x="1180374" y="1979640"/>
          <a:ext cx="1342719" cy="343402"/>
        </a:xfrm>
        <a:custGeom>
          <a:avLst/>
          <a:gdLst/>
          <a:ahLst/>
          <a:cxnLst/>
          <a:rect l="0" t="0" r="0" b="0"/>
          <a:pathLst>
            <a:path>
              <a:moveTo>
                <a:pt x="1342719" y="0"/>
              </a:moveTo>
              <a:lnTo>
                <a:pt x="1342719" y="171701"/>
              </a:lnTo>
              <a:lnTo>
                <a:pt x="0" y="171701"/>
              </a:lnTo>
              <a:lnTo>
                <a:pt x="0" y="343402"/>
              </a:lnTo>
            </a:path>
          </a:pathLst>
        </a:custGeom>
        <a:noFill/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4CB22C-425C-4AE7-AC68-7DE129F72E2D}">
      <dsp:nvSpPr>
        <dsp:cNvPr id="0" name=""/>
        <dsp:cNvSpPr/>
      </dsp:nvSpPr>
      <dsp:spPr>
        <a:xfrm>
          <a:off x="2523094" y="818613"/>
          <a:ext cx="2225606" cy="343402"/>
        </a:xfrm>
        <a:custGeom>
          <a:avLst/>
          <a:gdLst/>
          <a:ahLst/>
          <a:cxnLst/>
          <a:rect l="0" t="0" r="0" b="0"/>
          <a:pathLst>
            <a:path>
              <a:moveTo>
                <a:pt x="2225606" y="0"/>
              </a:moveTo>
              <a:lnTo>
                <a:pt x="2225606" y="171701"/>
              </a:lnTo>
              <a:lnTo>
                <a:pt x="0" y="171701"/>
              </a:lnTo>
              <a:lnTo>
                <a:pt x="0" y="34340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A07156-AA62-4DAE-B889-862DAAD9FFE1}">
      <dsp:nvSpPr>
        <dsp:cNvPr id="0" name=""/>
        <dsp:cNvSpPr/>
      </dsp:nvSpPr>
      <dsp:spPr>
        <a:xfrm>
          <a:off x="2518679" y="988"/>
          <a:ext cx="4460043" cy="817624"/>
        </a:xfrm>
        <a:prstGeom prst="rect">
          <a:avLst/>
        </a:prstGeom>
        <a:solidFill>
          <a:schemeClr val="tx1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52000" rIns="20320" bIns="0" numCol="1" spcCol="1270" anchor="ctr" anchorCtr="0">
          <a:noAutofit/>
        </a:bodyPr>
        <a:lstStyle/>
        <a:p>
          <a:pPr lvl="0" algn="ctr" defTabSz="1422400">
            <a:lnSpc>
              <a:spcPts val="3000"/>
            </a:lnSpc>
            <a:spcBef>
              <a:spcPct val="0"/>
            </a:spcBef>
            <a:spcAft>
              <a:spcPts val="0"/>
            </a:spcAft>
          </a:pPr>
          <a:r>
            <a:rPr lang="th-TH" sz="3200" b="1" kern="1200" dirty="0" smtClean="0">
              <a:solidFill>
                <a:schemeClr val="bg1"/>
              </a:solidFill>
              <a:latin typeface="CordiaUPC" pitchFamily="34" charset="-34"/>
              <a:cs typeface="CordiaUPC" pitchFamily="34" charset="-34"/>
            </a:rPr>
            <a:t>การประเมิน</a:t>
          </a:r>
        </a:p>
        <a:p>
          <a:pPr lvl="0" algn="ctr" defTabSz="1422400">
            <a:lnSpc>
              <a:spcPts val="3000"/>
            </a:lnSpc>
            <a:spcBef>
              <a:spcPct val="0"/>
            </a:spcBef>
            <a:spcAft>
              <a:spcPts val="0"/>
            </a:spcAft>
          </a:pPr>
          <a:r>
            <a:rPr lang="th-TH" sz="3200" b="1" kern="1200" dirty="0" smtClean="0">
              <a:solidFill>
                <a:schemeClr val="bg1"/>
              </a:solidFill>
              <a:latin typeface="CordiaUPC" pitchFamily="34" charset="-34"/>
              <a:cs typeface="CordiaUPC" pitchFamily="34" charset="-34"/>
            </a:rPr>
            <a:t>(</a:t>
          </a:r>
          <a:r>
            <a:rPr lang="en-US" sz="3200" b="1" kern="1200" dirty="0" smtClean="0">
              <a:solidFill>
                <a:schemeClr val="bg1"/>
              </a:solidFill>
              <a:latin typeface="CordiaUPC" pitchFamily="34" charset="-34"/>
              <a:cs typeface="CordiaUPC" pitchFamily="34" charset="-34"/>
            </a:rPr>
            <a:t>assessment)</a:t>
          </a:r>
          <a:endParaRPr lang="en-US" sz="3200" b="1" kern="1200" dirty="0">
            <a:solidFill>
              <a:schemeClr val="bg1"/>
            </a:solidFill>
            <a:latin typeface="CordiaUPC" pitchFamily="34" charset="-34"/>
            <a:cs typeface="CordiaUPC" pitchFamily="34" charset="-34"/>
          </a:endParaRPr>
        </a:p>
      </dsp:txBody>
      <dsp:txXfrm>
        <a:off x="2518679" y="988"/>
        <a:ext cx="4460043" cy="817624"/>
      </dsp:txXfrm>
    </dsp:sp>
    <dsp:sp modelId="{3DCCEF19-4360-4AE8-BF36-826E51CEC587}">
      <dsp:nvSpPr>
        <dsp:cNvPr id="0" name=""/>
        <dsp:cNvSpPr/>
      </dsp:nvSpPr>
      <dsp:spPr>
        <a:xfrm>
          <a:off x="500234" y="1162015"/>
          <a:ext cx="4045720" cy="817624"/>
        </a:xfrm>
        <a:prstGeom prst="rect">
          <a:avLst/>
        </a:prstGeom>
        <a:solidFill>
          <a:srgbClr val="00206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144000" rIns="20320" bIns="0" numCol="1" spcCol="1270" anchor="ctr" anchorCtr="0">
          <a:noAutofit/>
        </a:bodyPr>
        <a:lstStyle/>
        <a:p>
          <a:pPr lvl="0" algn="ctr" defTabSz="1422400">
            <a:lnSpc>
              <a:spcPts val="3000"/>
            </a:lnSpc>
            <a:spcBef>
              <a:spcPct val="0"/>
            </a:spcBef>
            <a:spcAft>
              <a:spcPts val="0"/>
            </a:spcAft>
          </a:pPr>
          <a:r>
            <a:rPr lang="th-TH" sz="3200" b="1" kern="1200" dirty="0" smtClean="0">
              <a:solidFill>
                <a:schemeClr val="bg1"/>
              </a:solidFill>
              <a:latin typeface="CordiaUPC" pitchFamily="34" charset="-34"/>
              <a:cs typeface="CordiaUPC" pitchFamily="34" charset="-34"/>
            </a:rPr>
            <a:t>การวัด </a:t>
          </a:r>
          <a:br>
            <a:rPr lang="th-TH" sz="3200" b="1" kern="1200" dirty="0" smtClean="0">
              <a:solidFill>
                <a:schemeClr val="bg1"/>
              </a:solidFill>
              <a:latin typeface="CordiaUPC" pitchFamily="34" charset="-34"/>
              <a:cs typeface="CordiaUPC" pitchFamily="34" charset="-34"/>
            </a:rPr>
          </a:br>
          <a:r>
            <a:rPr lang="th-TH" sz="3200" b="1" kern="1200" dirty="0" smtClean="0">
              <a:solidFill>
                <a:schemeClr val="bg1"/>
              </a:solidFill>
              <a:latin typeface="CordiaUPC" pitchFamily="34" charset="-34"/>
              <a:cs typeface="CordiaUPC" pitchFamily="34" charset="-34"/>
            </a:rPr>
            <a:t>(</a:t>
          </a:r>
          <a:r>
            <a:rPr lang="en-US" sz="3200" b="1" kern="1200" dirty="0" smtClean="0">
              <a:solidFill>
                <a:schemeClr val="bg1"/>
              </a:solidFill>
              <a:latin typeface="CordiaUPC" pitchFamily="34" charset="-34"/>
              <a:cs typeface="CordiaUPC" pitchFamily="34" charset="-34"/>
            </a:rPr>
            <a:t>measurement</a:t>
          </a:r>
          <a:r>
            <a:rPr lang="th-TH" sz="3200" b="1" kern="1200" dirty="0" smtClean="0">
              <a:solidFill>
                <a:schemeClr val="bg1"/>
              </a:solidFill>
              <a:latin typeface="CordiaUPC" pitchFamily="34" charset="-34"/>
              <a:cs typeface="CordiaUPC" pitchFamily="34" charset="-34"/>
            </a:rPr>
            <a:t>)</a:t>
          </a:r>
          <a:endParaRPr lang="en-US" sz="3200" b="1" kern="1200" dirty="0">
            <a:solidFill>
              <a:schemeClr val="bg1"/>
            </a:solidFill>
            <a:latin typeface="CordiaUPC" pitchFamily="34" charset="-34"/>
            <a:cs typeface="CordiaUPC" pitchFamily="34" charset="-34"/>
          </a:endParaRPr>
        </a:p>
      </dsp:txBody>
      <dsp:txXfrm>
        <a:off x="500234" y="1162015"/>
        <a:ext cx="4045720" cy="817624"/>
      </dsp:txXfrm>
    </dsp:sp>
    <dsp:sp modelId="{D49F590A-A810-4309-93C3-CFE11C395AF9}">
      <dsp:nvSpPr>
        <dsp:cNvPr id="0" name=""/>
        <dsp:cNvSpPr/>
      </dsp:nvSpPr>
      <dsp:spPr>
        <a:xfrm>
          <a:off x="146832" y="2323042"/>
          <a:ext cx="2067085" cy="817624"/>
        </a:xfrm>
        <a:prstGeom prst="rect">
          <a:avLst/>
        </a:prstGeom>
        <a:solidFill>
          <a:schemeClr val="accent3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08000" rIns="19050" bIns="0" numCol="1" spcCol="1270" anchor="ctr" anchorCtr="0">
          <a:noAutofit/>
        </a:bodyPr>
        <a:lstStyle/>
        <a:p>
          <a:pPr lvl="0" algn="ctr" defTabSz="1333500">
            <a:lnSpc>
              <a:spcPts val="3000"/>
            </a:lnSpc>
            <a:spcBef>
              <a:spcPct val="0"/>
            </a:spcBef>
            <a:spcAft>
              <a:spcPts val="0"/>
            </a:spcAft>
          </a:pPr>
          <a:r>
            <a:rPr lang="th-TH" sz="3000" b="1" kern="1200" dirty="0" smtClean="0">
              <a:solidFill>
                <a:schemeClr val="bg1"/>
              </a:solidFill>
              <a:latin typeface="CordiaUPC" pitchFamily="34" charset="-34"/>
              <a:cs typeface="CordiaUPC" pitchFamily="34" charset="-34"/>
            </a:rPr>
            <a:t>การสอบ</a:t>
          </a:r>
          <a:r>
            <a:rPr lang="en-US" sz="3000" b="1" kern="1200" dirty="0" smtClean="0">
              <a:solidFill>
                <a:schemeClr val="bg1"/>
              </a:solidFill>
              <a:latin typeface="CordiaUPC" pitchFamily="34" charset="-34"/>
              <a:cs typeface="CordiaUPC" pitchFamily="34" charset="-34"/>
            </a:rPr>
            <a:t> </a:t>
          </a:r>
          <a:br>
            <a:rPr lang="en-US" sz="3000" b="1" kern="1200" dirty="0" smtClean="0">
              <a:solidFill>
                <a:schemeClr val="bg1"/>
              </a:solidFill>
              <a:latin typeface="CordiaUPC" pitchFamily="34" charset="-34"/>
              <a:cs typeface="CordiaUPC" pitchFamily="34" charset="-34"/>
            </a:rPr>
          </a:br>
          <a:r>
            <a:rPr lang="en-US" sz="3000" b="1" kern="1200" dirty="0" smtClean="0">
              <a:solidFill>
                <a:schemeClr val="bg1"/>
              </a:solidFill>
              <a:latin typeface="CordiaUPC" pitchFamily="34" charset="-34"/>
              <a:cs typeface="CordiaUPC" pitchFamily="34" charset="-34"/>
            </a:rPr>
            <a:t>(testing)</a:t>
          </a:r>
          <a:endParaRPr lang="en-US" sz="3000" b="1" kern="1200" dirty="0">
            <a:solidFill>
              <a:schemeClr val="bg1"/>
            </a:solidFill>
            <a:latin typeface="CordiaUPC" pitchFamily="34" charset="-34"/>
            <a:cs typeface="CordiaUPC" pitchFamily="34" charset="-34"/>
          </a:endParaRPr>
        </a:p>
      </dsp:txBody>
      <dsp:txXfrm>
        <a:off x="146832" y="2323042"/>
        <a:ext cx="2067085" cy="817624"/>
      </dsp:txXfrm>
    </dsp:sp>
    <dsp:sp modelId="{9CA7DBDA-0A71-43F6-ACCF-BB8152E7D35E}">
      <dsp:nvSpPr>
        <dsp:cNvPr id="0" name=""/>
        <dsp:cNvSpPr/>
      </dsp:nvSpPr>
      <dsp:spPr>
        <a:xfrm>
          <a:off x="663603" y="3484069"/>
          <a:ext cx="1880029" cy="817624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08000" rIns="1905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000" b="1" kern="1200" dirty="0" smtClean="0">
              <a:solidFill>
                <a:schemeClr val="tx1"/>
              </a:solidFill>
              <a:latin typeface="CordiaUPC" pitchFamily="34" charset="-34"/>
              <a:cs typeface="CordiaUPC" pitchFamily="34" charset="-34"/>
            </a:rPr>
            <a:t>ข้อสอบ</a:t>
          </a:r>
          <a:r>
            <a:rPr lang="en-US" sz="3000" b="1" kern="1200" dirty="0" smtClean="0">
              <a:solidFill>
                <a:schemeClr val="tx1"/>
              </a:solidFill>
              <a:latin typeface="CordiaUPC" pitchFamily="34" charset="-34"/>
              <a:cs typeface="CordiaUPC" pitchFamily="34" charset="-34"/>
            </a:rPr>
            <a:t/>
          </a:r>
          <a:br>
            <a:rPr lang="en-US" sz="3000" b="1" kern="1200" dirty="0" smtClean="0">
              <a:solidFill>
                <a:schemeClr val="tx1"/>
              </a:solidFill>
              <a:latin typeface="CordiaUPC" pitchFamily="34" charset="-34"/>
              <a:cs typeface="CordiaUPC" pitchFamily="34" charset="-34"/>
            </a:rPr>
          </a:br>
          <a:r>
            <a:rPr lang="th-TH" sz="3000" b="1" kern="1200" dirty="0" smtClean="0">
              <a:solidFill>
                <a:schemeClr val="tx1"/>
              </a:solidFill>
              <a:latin typeface="CordiaUPC" pitchFamily="34" charset="-34"/>
              <a:cs typeface="CordiaUPC" pitchFamily="34" charset="-34"/>
            </a:rPr>
            <a:t>เขียนตอบ</a:t>
          </a:r>
          <a:endParaRPr lang="en-US" sz="3000" b="1" kern="1200" dirty="0">
            <a:solidFill>
              <a:schemeClr val="tx1"/>
            </a:solidFill>
            <a:latin typeface="CordiaUPC" pitchFamily="34" charset="-34"/>
            <a:cs typeface="CordiaUPC" pitchFamily="34" charset="-34"/>
          </a:endParaRPr>
        </a:p>
      </dsp:txBody>
      <dsp:txXfrm>
        <a:off x="663603" y="3484069"/>
        <a:ext cx="1880029" cy="817624"/>
      </dsp:txXfrm>
    </dsp:sp>
    <dsp:sp modelId="{F999DF04-1F0C-41D1-BD24-EE8E2CD08739}">
      <dsp:nvSpPr>
        <dsp:cNvPr id="0" name=""/>
        <dsp:cNvSpPr/>
      </dsp:nvSpPr>
      <dsp:spPr>
        <a:xfrm>
          <a:off x="663603" y="4645095"/>
          <a:ext cx="1830121" cy="817624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08000" rIns="1905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000" b="1" kern="1200" dirty="0" smtClean="0">
              <a:solidFill>
                <a:schemeClr val="tx1"/>
              </a:solidFill>
              <a:latin typeface="CordiaUPC" pitchFamily="34" charset="-34"/>
              <a:cs typeface="CordiaUPC" pitchFamily="34" charset="-34"/>
            </a:rPr>
            <a:t>ข้อสอบ</a:t>
          </a:r>
          <a:r>
            <a:rPr lang="en-US" sz="3000" b="1" kern="1200" dirty="0" smtClean="0">
              <a:solidFill>
                <a:schemeClr val="tx1"/>
              </a:solidFill>
              <a:latin typeface="CordiaUPC" pitchFamily="34" charset="-34"/>
              <a:cs typeface="CordiaUPC" pitchFamily="34" charset="-34"/>
            </a:rPr>
            <a:t/>
          </a:r>
          <a:br>
            <a:rPr lang="en-US" sz="3000" b="1" kern="1200" dirty="0" smtClean="0">
              <a:solidFill>
                <a:schemeClr val="tx1"/>
              </a:solidFill>
              <a:latin typeface="CordiaUPC" pitchFamily="34" charset="-34"/>
              <a:cs typeface="CordiaUPC" pitchFamily="34" charset="-34"/>
            </a:rPr>
          </a:br>
          <a:r>
            <a:rPr lang="th-TH" sz="3000" b="1" kern="1200" dirty="0" smtClean="0">
              <a:solidFill>
                <a:schemeClr val="tx1"/>
              </a:solidFill>
              <a:latin typeface="CordiaUPC" pitchFamily="34" charset="-34"/>
              <a:cs typeface="CordiaUPC" pitchFamily="34" charset="-34"/>
            </a:rPr>
            <a:t>เลือกตอบ</a:t>
          </a:r>
          <a:endParaRPr lang="en-US" sz="3000" b="1" kern="1200" dirty="0">
            <a:solidFill>
              <a:schemeClr val="tx1"/>
            </a:solidFill>
            <a:latin typeface="CordiaUPC" pitchFamily="34" charset="-34"/>
            <a:cs typeface="CordiaUPC" pitchFamily="34" charset="-34"/>
          </a:endParaRPr>
        </a:p>
      </dsp:txBody>
      <dsp:txXfrm>
        <a:off x="663603" y="4645095"/>
        <a:ext cx="1830121" cy="817624"/>
      </dsp:txXfrm>
    </dsp:sp>
    <dsp:sp modelId="{6D1CFBAD-D277-4F03-BF39-EA2F0F3F7DF0}">
      <dsp:nvSpPr>
        <dsp:cNvPr id="0" name=""/>
        <dsp:cNvSpPr/>
      </dsp:nvSpPr>
      <dsp:spPr>
        <a:xfrm>
          <a:off x="663603" y="5806122"/>
          <a:ext cx="1910952" cy="817624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08000" rIns="1905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000" b="1" kern="1200" dirty="0" smtClean="0">
              <a:solidFill>
                <a:schemeClr val="tx1"/>
              </a:solidFill>
              <a:latin typeface="CordiaUPC" pitchFamily="34" charset="-34"/>
              <a:cs typeface="CordiaUPC" pitchFamily="34" charset="-34"/>
            </a:rPr>
            <a:t>ข้อสอบ</a:t>
          </a:r>
          <a:r>
            <a:rPr lang="en-US" sz="3000" b="1" kern="1200" dirty="0" smtClean="0">
              <a:solidFill>
                <a:schemeClr val="tx1"/>
              </a:solidFill>
              <a:latin typeface="CordiaUPC" pitchFamily="34" charset="-34"/>
              <a:cs typeface="CordiaUPC" pitchFamily="34" charset="-34"/>
            </a:rPr>
            <a:t/>
          </a:r>
          <a:br>
            <a:rPr lang="en-US" sz="3000" b="1" kern="1200" dirty="0" smtClean="0">
              <a:solidFill>
                <a:schemeClr val="tx1"/>
              </a:solidFill>
              <a:latin typeface="CordiaUPC" pitchFamily="34" charset="-34"/>
              <a:cs typeface="CordiaUPC" pitchFamily="34" charset="-34"/>
            </a:rPr>
          </a:br>
          <a:r>
            <a:rPr lang="th-TH" sz="3000" b="1" kern="1200" dirty="0" smtClean="0">
              <a:solidFill>
                <a:schemeClr val="tx1"/>
              </a:solidFill>
              <a:latin typeface="CordiaUPC" pitchFamily="34" charset="-34"/>
              <a:cs typeface="CordiaUPC" pitchFamily="34" charset="-34"/>
            </a:rPr>
            <a:t>ปากเปล่า</a:t>
          </a:r>
          <a:endParaRPr lang="en-US" sz="3000" b="1" kern="1200" dirty="0">
            <a:solidFill>
              <a:schemeClr val="tx1"/>
            </a:solidFill>
            <a:latin typeface="CordiaUPC" pitchFamily="34" charset="-34"/>
            <a:cs typeface="CordiaUPC" pitchFamily="34" charset="-34"/>
          </a:endParaRPr>
        </a:p>
      </dsp:txBody>
      <dsp:txXfrm>
        <a:off x="663603" y="5806122"/>
        <a:ext cx="1910952" cy="817624"/>
      </dsp:txXfrm>
    </dsp:sp>
    <dsp:sp modelId="{B58A7044-8BA4-4E58-A4C5-41FC108D2379}">
      <dsp:nvSpPr>
        <dsp:cNvPr id="0" name=""/>
        <dsp:cNvSpPr/>
      </dsp:nvSpPr>
      <dsp:spPr>
        <a:xfrm>
          <a:off x="2557320" y="2323042"/>
          <a:ext cx="2342036" cy="817624"/>
        </a:xfrm>
        <a:prstGeom prst="rect">
          <a:avLst/>
        </a:prstGeom>
        <a:solidFill>
          <a:schemeClr val="accent5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08000" rIns="19050" bIns="0" numCol="1" spcCol="1270" anchor="ctr" anchorCtr="0">
          <a:noAutofit/>
        </a:bodyPr>
        <a:lstStyle/>
        <a:p>
          <a:pPr lvl="0" algn="ctr" defTabSz="1333500">
            <a:lnSpc>
              <a:spcPts val="3000"/>
            </a:lnSpc>
            <a:spcBef>
              <a:spcPct val="0"/>
            </a:spcBef>
            <a:spcAft>
              <a:spcPts val="0"/>
            </a:spcAft>
          </a:pPr>
          <a:r>
            <a:rPr lang="th-TH" sz="3000" b="1" kern="1200" dirty="0" smtClean="0">
              <a:solidFill>
                <a:schemeClr val="bg1"/>
              </a:solidFill>
              <a:latin typeface="CordiaUPC" pitchFamily="34" charset="-34"/>
              <a:cs typeface="CordiaUPC" pitchFamily="34" charset="-34"/>
            </a:rPr>
            <a:t>ไม่ใช่การสอบ </a:t>
          </a:r>
          <a:r>
            <a:rPr lang="en-US" sz="3000" b="1" kern="1200" dirty="0" smtClean="0">
              <a:solidFill>
                <a:schemeClr val="bg1"/>
              </a:solidFill>
              <a:latin typeface="CordiaUPC" pitchFamily="34" charset="-34"/>
              <a:cs typeface="CordiaUPC" pitchFamily="34" charset="-34"/>
            </a:rPr>
            <a:t/>
          </a:r>
          <a:br>
            <a:rPr lang="en-US" sz="3000" b="1" kern="1200" dirty="0" smtClean="0">
              <a:solidFill>
                <a:schemeClr val="bg1"/>
              </a:solidFill>
              <a:latin typeface="CordiaUPC" pitchFamily="34" charset="-34"/>
              <a:cs typeface="CordiaUPC" pitchFamily="34" charset="-34"/>
            </a:rPr>
          </a:br>
          <a:r>
            <a:rPr lang="th-TH" sz="3000" b="1" kern="1200" dirty="0" smtClean="0">
              <a:solidFill>
                <a:schemeClr val="bg1"/>
              </a:solidFill>
              <a:latin typeface="CordiaUPC" pitchFamily="34" charset="-34"/>
              <a:cs typeface="CordiaUPC" pitchFamily="34" charset="-34"/>
            </a:rPr>
            <a:t>(</a:t>
          </a:r>
          <a:r>
            <a:rPr lang="en-US" sz="3000" b="1" kern="1200" dirty="0" smtClean="0">
              <a:solidFill>
                <a:schemeClr val="bg1"/>
              </a:solidFill>
              <a:latin typeface="CordiaUPC" pitchFamily="34" charset="-34"/>
              <a:cs typeface="CordiaUPC" pitchFamily="34" charset="-34"/>
            </a:rPr>
            <a:t>non-testing</a:t>
          </a:r>
          <a:r>
            <a:rPr lang="th-TH" sz="3000" b="1" kern="1200" dirty="0" smtClean="0">
              <a:solidFill>
                <a:schemeClr val="bg1"/>
              </a:solidFill>
              <a:latin typeface="CordiaUPC" pitchFamily="34" charset="-34"/>
              <a:cs typeface="CordiaUPC" pitchFamily="34" charset="-34"/>
            </a:rPr>
            <a:t>)</a:t>
          </a:r>
          <a:endParaRPr lang="en-US" sz="3000" b="1" kern="1200" dirty="0">
            <a:solidFill>
              <a:schemeClr val="bg1"/>
            </a:solidFill>
            <a:latin typeface="CordiaUPC" pitchFamily="34" charset="-34"/>
            <a:cs typeface="CordiaUPC" pitchFamily="34" charset="-34"/>
          </a:endParaRPr>
        </a:p>
      </dsp:txBody>
      <dsp:txXfrm>
        <a:off x="2557320" y="2323042"/>
        <a:ext cx="2342036" cy="817624"/>
      </dsp:txXfrm>
    </dsp:sp>
    <dsp:sp modelId="{95AB0701-9FD7-45F5-B5EC-F0F94B234AF4}">
      <dsp:nvSpPr>
        <dsp:cNvPr id="0" name=""/>
        <dsp:cNvSpPr/>
      </dsp:nvSpPr>
      <dsp:spPr>
        <a:xfrm>
          <a:off x="3142829" y="3484069"/>
          <a:ext cx="2067298" cy="817624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08000" rIns="1905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000" b="1" kern="1200" dirty="0" smtClean="0">
              <a:solidFill>
                <a:schemeClr val="tx1"/>
              </a:solidFill>
              <a:latin typeface="CordiaUPC" pitchFamily="34" charset="-34"/>
              <a:cs typeface="CordiaUPC" pitchFamily="34" charset="-34"/>
            </a:rPr>
            <a:t>แบบประเมินโครงงาน</a:t>
          </a:r>
          <a:endParaRPr lang="en-US" sz="3000" b="1" kern="1200" dirty="0">
            <a:solidFill>
              <a:schemeClr val="tx1"/>
            </a:solidFill>
            <a:latin typeface="CordiaUPC" pitchFamily="34" charset="-34"/>
            <a:cs typeface="CordiaUPC" pitchFamily="34" charset="-34"/>
          </a:endParaRPr>
        </a:p>
      </dsp:txBody>
      <dsp:txXfrm>
        <a:off x="3142829" y="3484069"/>
        <a:ext cx="2067298" cy="817624"/>
      </dsp:txXfrm>
    </dsp:sp>
    <dsp:sp modelId="{381718FB-94A0-4862-A40C-BCE427FAD4EA}">
      <dsp:nvSpPr>
        <dsp:cNvPr id="0" name=""/>
        <dsp:cNvSpPr/>
      </dsp:nvSpPr>
      <dsp:spPr>
        <a:xfrm>
          <a:off x="3142829" y="4645095"/>
          <a:ext cx="2035999" cy="817624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08000" rIns="1905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000" b="1" kern="1200" dirty="0" smtClean="0">
              <a:solidFill>
                <a:schemeClr val="tx1"/>
              </a:solidFill>
              <a:latin typeface="CordiaUPC" pitchFamily="34" charset="-34"/>
              <a:cs typeface="CordiaUPC" pitchFamily="34" charset="-34"/>
            </a:rPr>
            <a:t>แบบประเมินสิ่งประดิษฐ์</a:t>
          </a:r>
          <a:endParaRPr lang="en-US" sz="3000" b="1" kern="1200" dirty="0">
            <a:solidFill>
              <a:schemeClr val="tx1"/>
            </a:solidFill>
            <a:latin typeface="CordiaUPC" pitchFamily="34" charset="-34"/>
            <a:cs typeface="CordiaUPC" pitchFamily="34" charset="-34"/>
          </a:endParaRPr>
        </a:p>
      </dsp:txBody>
      <dsp:txXfrm>
        <a:off x="3142829" y="4645095"/>
        <a:ext cx="2035999" cy="817624"/>
      </dsp:txXfrm>
    </dsp:sp>
    <dsp:sp modelId="{796B61C4-CBDF-47AE-99E5-6F5FE63D8E3F}">
      <dsp:nvSpPr>
        <dsp:cNvPr id="0" name=""/>
        <dsp:cNvSpPr/>
      </dsp:nvSpPr>
      <dsp:spPr>
        <a:xfrm>
          <a:off x="3142829" y="5806122"/>
          <a:ext cx="2324032" cy="817624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08000" rIns="1905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000" b="1" kern="1200" dirty="0" smtClean="0">
              <a:solidFill>
                <a:schemeClr val="tx1"/>
              </a:solidFill>
              <a:latin typeface="CordiaUPC" pitchFamily="34" charset="-34"/>
              <a:cs typeface="CordiaUPC" pitchFamily="34" charset="-34"/>
            </a:rPr>
            <a:t>แบบตรวจสอบรายการทักษะ</a:t>
          </a:r>
          <a:endParaRPr lang="en-US" sz="3000" b="1" kern="1200" dirty="0">
            <a:solidFill>
              <a:schemeClr val="tx1"/>
            </a:solidFill>
            <a:latin typeface="CordiaUPC" pitchFamily="34" charset="-34"/>
            <a:cs typeface="CordiaUPC" pitchFamily="34" charset="-34"/>
          </a:endParaRPr>
        </a:p>
      </dsp:txBody>
      <dsp:txXfrm>
        <a:off x="3142829" y="5806122"/>
        <a:ext cx="2324032" cy="817624"/>
      </dsp:txXfrm>
    </dsp:sp>
    <dsp:sp modelId="{8FA9778C-31E1-480A-BA7A-75FFC8C55186}">
      <dsp:nvSpPr>
        <dsp:cNvPr id="0" name=""/>
        <dsp:cNvSpPr/>
      </dsp:nvSpPr>
      <dsp:spPr>
        <a:xfrm>
          <a:off x="4889356" y="1162015"/>
          <a:ext cx="4107810" cy="817624"/>
        </a:xfrm>
        <a:prstGeom prst="rect">
          <a:avLst/>
        </a:prstGeom>
        <a:solidFill>
          <a:schemeClr val="accent2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144000" rIns="20320" bIns="0" numCol="1" spcCol="1270" anchor="ctr" anchorCtr="0">
          <a:noAutofit/>
        </a:bodyPr>
        <a:lstStyle/>
        <a:p>
          <a:pPr lvl="0" algn="ctr" defTabSz="1422400">
            <a:lnSpc>
              <a:spcPts val="3000"/>
            </a:lnSpc>
            <a:spcBef>
              <a:spcPct val="0"/>
            </a:spcBef>
            <a:spcAft>
              <a:spcPts val="0"/>
            </a:spcAft>
          </a:pPr>
          <a:r>
            <a:rPr lang="th-TH" sz="3200" b="1" kern="1200" dirty="0" smtClean="0">
              <a:solidFill>
                <a:schemeClr val="bg1"/>
              </a:solidFill>
              <a:latin typeface="CordiaUPC" pitchFamily="34" charset="-34"/>
              <a:cs typeface="CordiaUPC" pitchFamily="34" charset="-34"/>
            </a:rPr>
            <a:t>ไม่ใช่การวัด </a:t>
          </a:r>
          <a:br>
            <a:rPr lang="th-TH" sz="3200" b="1" kern="1200" dirty="0" smtClean="0">
              <a:solidFill>
                <a:schemeClr val="bg1"/>
              </a:solidFill>
              <a:latin typeface="CordiaUPC" pitchFamily="34" charset="-34"/>
              <a:cs typeface="CordiaUPC" pitchFamily="34" charset="-34"/>
            </a:rPr>
          </a:br>
          <a:r>
            <a:rPr lang="th-TH" sz="3200" b="1" kern="1200" dirty="0" smtClean="0">
              <a:solidFill>
                <a:schemeClr val="bg1"/>
              </a:solidFill>
              <a:latin typeface="CordiaUPC" pitchFamily="34" charset="-34"/>
              <a:cs typeface="CordiaUPC" pitchFamily="34" charset="-34"/>
            </a:rPr>
            <a:t>(</a:t>
          </a:r>
          <a:r>
            <a:rPr lang="en-US" sz="3200" b="1" kern="1200" dirty="0" smtClean="0">
              <a:solidFill>
                <a:schemeClr val="bg1"/>
              </a:solidFill>
              <a:latin typeface="CordiaUPC" pitchFamily="34" charset="-34"/>
              <a:cs typeface="CordiaUPC" pitchFamily="34" charset="-34"/>
            </a:rPr>
            <a:t>non-measurement</a:t>
          </a:r>
          <a:r>
            <a:rPr lang="th-TH" sz="3200" b="1" kern="1200" dirty="0" smtClean="0">
              <a:solidFill>
                <a:schemeClr val="bg1"/>
              </a:solidFill>
              <a:latin typeface="CordiaUPC" pitchFamily="34" charset="-34"/>
              <a:cs typeface="CordiaUPC" pitchFamily="34" charset="-34"/>
            </a:rPr>
            <a:t>)</a:t>
          </a:r>
          <a:endParaRPr lang="en-US" sz="3200" b="1" kern="1200" dirty="0">
            <a:solidFill>
              <a:schemeClr val="bg1"/>
            </a:solidFill>
            <a:latin typeface="CordiaUPC" pitchFamily="34" charset="-34"/>
            <a:cs typeface="CordiaUPC" pitchFamily="34" charset="-34"/>
          </a:endParaRPr>
        </a:p>
      </dsp:txBody>
      <dsp:txXfrm>
        <a:off x="4889356" y="1162015"/>
        <a:ext cx="4107810" cy="817624"/>
      </dsp:txXfrm>
    </dsp:sp>
    <dsp:sp modelId="{3A026F19-9476-496A-8AC1-5340A00948DC}">
      <dsp:nvSpPr>
        <dsp:cNvPr id="0" name=""/>
        <dsp:cNvSpPr/>
      </dsp:nvSpPr>
      <dsp:spPr>
        <a:xfrm>
          <a:off x="5916309" y="2323042"/>
          <a:ext cx="2444893" cy="817624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8000" rIns="2032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solidFill>
                <a:schemeClr val="tx1"/>
              </a:solidFill>
              <a:latin typeface="CordiaUPC" pitchFamily="34" charset="-34"/>
              <a:cs typeface="CordiaUPC" pitchFamily="34" charset="-34"/>
            </a:rPr>
            <a:t>การสังเกต</a:t>
          </a:r>
          <a:endParaRPr lang="en-US" sz="3200" b="1" kern="1200" dirty="0">
            <a:solidFill>
              <a:schemeClr val="tx1"/>
            </a:solidFill>
            <a:latin typeface="CordiaUPC" pitchFamily="34" charset="-34"/>
            <a:cs typeface="CordiaUPC" pitchFamily="34" charset="-34"/>
          </a:endParaRPr>
        </a:p>
      </dsp:txBody>
      <dsp:txXfrm>
        <a:off x="5916309" y="2323042"/>
        <a:ext cx="2444893" cy="817624"/>
      </dsp:txXfrm>
    </dsp:sp>
    <dsp:sp modelId="{D1C83937-B3A0-471E-987F-E19A4CDAF1CB}">
      <dsp:nvSpPr>
        <dsp:cNvPr id="0" name=""/>
        <dsp:cNvSpPr/>
      </dsp:nvSpPr>
      <dsp:spPr>
        <a:xfrm>
          <a:off x="5916309" y="3484069"/>
          <a:ext cx="2475832" cy="817624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8000" rIns="2032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solidFill>
                <a:schemeClr val="tx1"/>
              </a:solidFill>
              <a:latin typeface="CordiaUPC" pitchFamily="34" charset="-34"/>
              <a:cs typeface="CordiaUPC" pitchFamily="34" charset="-34"/>
            </a:rPr>
            <a:t>การสัมภาษณ์</a:t>
          </a:r>
          <a:endParaRPr lang="en-US" sz="3200" b="1" kern="1200" dirty="0">
            <a:solidFill>
              <a:schemeClr val="tx1"/>
            </a:solidFill>
            <a:latin typeface="CordiaUPC" pitchFamily="34" charset="-34"/>
            <a:cs typeface="CordiaUPC" pitchFamily="34" charset="-34"/>
          </a:endParaRPr>
        </a:p>
      </dsp:txBody>
      <dsp:txXfrm>
        <a:off x="5916309" y="3484069"/>
        <a:ext cx="2475832" cy="817624"/>
      </dsp:txXfrm>
    </dsp:sp>
    <dsp:sp modelId="{5E889488-66EE-48D4-B807-1E50520B49F0}">
      <dsp:nvSpPr>
        <dsp:cNvPr id="0" name=""/>
        <dsp:cNvSpPr/>
      </dsp:nvSpPr>
      <dsp:spPr>
        <a:xfrm>
          <a:off x="5916309" y="4645095"/>
          <a:ext cx="2355314" cy="817624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8000" rIns="2032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solidFill>
                <a:schemeClr val="tx1"/>
              </a:solidFill>
              <a:latin typeface="CordiaUPC" pitchFamily="34" charset="-34"/>
              <a:cs typeface="CordiaUPC" pitchFamily="34" charset="-34"/>
            </a:rPr>
            <a:t>การสะท้อนคิด</a:t>
          </a:r>
          <a:endParaRPr lang="en-US" sz="3200" b="1" kern="1200" dirty="0">
            <a:solidFill>
              <a:schemeClr val="tx1"/>
            </a:solidFill>
            <a:latin typeface="CordiaUPC" pitchFamily="34" charset="-34"/>
            <a:cs typeface="CordiaUPC" pitchFamily="34" charset="-34"/>
          </a:endParaRPr>
        </a:p>
      </dsp:txBody>
      <dsp:txXfrm>
        <a:off x="5916309" y="4645095"/>
        <a:ext cx="2355314" cy="817624"/>
      </dsp:txXfrm>
    </dsp:sp>
    <dsp:sp modelId="{FDDE50A4-738B-4FFD-BA96-FE1575018D66}">
      <dsp:nvSpPr>
        <dsp:cNvPr id="0" name=""/>
        <dsp:cNvSpPr/>
      </dsp:nvSpPr>
      <dsp:spPr>
        <a:xfrm>
          <a:off x="5916309" y="5806122"/>
          <a:ext cx="2468392" cy="817624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08000" rIns="1905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000" b="1" kern="1200" dirty="0" smtClean="0">
              <a:solidFill>
                <a:schemeClr val="tx1"/>
              </a:solidFill>
              <a:latin typeface="CordiaUPC" pitchFamily="34" charset="-34"/>
              <a:cs typeface="CordiaUPC" pitchFamily="34" charset="-34"/>
            </a:rPr>
            <a:t>การแลกเปลี่ยนเรียนรู้</a:t>
          </a:r>
          <a:endParaRPr lang="en-US" sz="3000" b="1" kern="1200" dirty="0">
            <a:solidFill>
              <a:schemeClr val="tx1"/>
            </a:solidFill>
            <a:latin typeface="CordiaUPC" pitchFamily="34" charset="-34"/>
            <a:cs typeface="CordiaUPC" pitchFamily="34" charset="-34"/>
          </a:endParaRPr>
        </a:p>
      </dsp:txBody>
      <dsp:txXfrm>
        <a:off x="5916309" y="5806122"/>
        <a:ext cx="2468392" cy="8176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20551F-BB34-4E6B-9989-D281CEFC9647}">
      <dsp:nvSpPr>
        <dsp:cNvPr id="0" name=""/>
        <dsp:cNvSpPr/>
      </dsp:nvSpPr>
      <dsp:spPr>
        <a:xfrm>
          <a:off x="1587500" y="0"/>
          <a:ext cx="634999" cy="681566"/>
        </a:xfrm>
        <a:prstGeom prst="trapezoid">
          <a:avLst>
            <a:gd name="adj" fmla="val 500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1" kern="1200" dirty="0">
            <a:latin typeface="CordiaUPC" panose="020B0304020202020204" pitchFamily="34" charset="-34"/>
            <a:cs typeface="CordiaUPC" panose="020B0304020202020204" pitchFamily="34" charset="-34"/>
          </a:endParaRPr>
        </a:p>
      </dsp:txBody>
      <dsp:txXfrm>
        <a:off x="1587500" y="0"/>
        <a:ext cx="634999" cy="681566"/>
      </dsp:txXfrm>
    </dsp:sp>
    <dsp:sp modelId="{E0FE1DBF-A883-4D6D-AA12-83DB17DDFE48}">
      <dsp:nvSpPr>
        <dsp:cNvPr id="0" name=""/>
        <dsp:cNvSpPr/>
      </dsp:nvSpPr>
      <dsp:spPr>
        <a:xfrm>
          <a:off x="1270000" y="681566"/>
          <a:ext cx="1269999" cy="681566"/>
        </a:xfrm>
        <a:prstGeom prst="trapezoid">
          <a:avLst>
            <a:gd name="adj" fmla="val 46584"/>
          </a:avLst>
        </a:prstGeom>
        <a:solidFill>
          <a:schemeClr val="accent2">
            <a:alpha val="90000"/>
            <a:hueOff val="0"/>
            <a:satOff val="0"/>
            <a:lumOff val="0"/>
            <a:alphaOff val="-8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1" kern="1200" dirty="0">
            <a:latin typeface="CordiaUPC" panose="020B0304020202020204" pitchFamily="34" charset="-34"/>
            <a:cs typeface="CordiaUPC" panose="020B0304020202020204" pitchFamily="34" charset="-34"/>
          </a:endParaRPr>
        </a:p>
      </dsp:txBody>
      <dsp:txXfrm>
        <a:off x="1492249" y="681566"/>
        <a:ext cx="825500" cy="681566"/>
      </dsp:txXfrm>
    </dsp:sp>
    <dsp:sp modelId="{D786347E-C13E-4C5E-AE60-EFD911E31D4C}">
      <dsp:nvSpPr>
        <dsp:cNvPr id="0" name=""/>
        <dsp:cNvSpPr/>
      </dsp:nvSpPr>
      <dsp:spPr>
        <a:xfrm>
          <a:off x="952500" y="1363133"/>
          <a:ext cx="1904999" cy="681566"/>
        </a:xfrm>
        <a:prstGeom prst="trapezoid">
          <a:avLst>
            <a:gd name="adj" fmla="val 46584"/>
          </a:avLst>
        </a:prstGeom>
        <a:solidFill>
          <a:schemeClr val="accent2">
            <a:alpha val="90000"/>
            <a:hueOff val="0"/>
            <a:satOff val="0"/>
            <a:lumOff val="0"/>
            <a:alphaOff val="-16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0800" rIns="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1" kern="1200" dirty="0">
            <a:latin typeface="CordiaUPC" panose="020B0304020202020204" pitchFamily="34" charset="-34"/>
            <a:cs typeface="CordiaUPC" panose="020B0304020202020204" pitchFamily="34" charset="-34"/>
          </a:endParaRPr>
        </a:p>
      </dsp:txBody>
      <dsp:txXfrm>
        <a:off x="1285875" y="1363133"/>
        <a:ext cx="1238250" cy="681566"/>
      </dsp:txXfrm>
    </dsp:sp>
    <dsp:sp modelId="{7A1B6FE1-3176-4175-AFDF-6F39D7575E7F}">
      <dsp:nvSpPr>
        <dsp:cNvPr id="0" name=""/>
        <dsp:cNvSpPr/>
      </dsp:nvSpPr>
      <dsp:spPr>
        <a:xfrm>
          <a:off x="635000" y="2044700"/>
          <a:ext cx="2539999" cy="681566"/>
        </a:xfrm>
        <a:prstGeom prst="trapezoid">
          <a:avLst>
            <a:gd name="adj" fmla="val 46584"/>
          </a:avLst>
        </a:prstGeom>
        <a:solidFill>
          <a:schemeClr val="accent2">
            <a:alpha val="90000"/>
            <a:hueOff val="0"/>
            <a:satOff val="0"/>
            <a:lumOff val="0"/>
            <a:alphaOff val="-24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1" kern="1200" dirty="0">
            <a:latin typeface="CordiaUPC" panose="020B0304020202020204" pitchFamily="34" charset="-34"/>
            <a:cs typeface="CordiaUPC" panose="020B0304020202020204" pitchFamily="34" charset="-34"/>
          </a:endParaRPr>
        </a:p>
      </dsp:txBody>
      <dsp:txXfrm>
        <a:off x="1079499" y="2044700"/>
        <a:ext cx="1651000" cy="681566"/>
      </dsp:txXfrm>
    </dsp:sp>
    <dsp:sp modelId="{DF8D8EE8-9C5D-491D-A666-B6BD9EE6DC40}">
      <dsp:nvSpPr>
        <dsp:cNvPr id="0" name=""/>
        <dsp:cNvSpPr/>
      </dsp:nvSpPr>
      <dsp:spPr>
        <a:xfrm>
          <a:off x="317500" y="2726266"/>
          <a:ext cx="3174999" cy="681566"/>
        </a:xfrm>
        <a:prstGeom prst="trapezoid">
          <a:avLst>
            <a:gd name="adj" fmla="val 46584"/>
          </a:avLst>
        </a:prstGeom>
        <a:solidFill>
          <a:schemeClr val="accent2">
            <a:alpha val="90000"/>
            <a:hueOff val="0"/>
            <a:satOff val="0"/>
            <a:lumOff val="0"/>
            <a:alphaOff val="-32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1" kern="1200" dirty="0">
            <a:latin typeface="CordiaUPC" panose="020B0304020202020204" pitchFamily="34" charset="-34"/>
            <a:cs typeface="CordiaUPC" panose="020B0304020202020204" pitchFamily="34" charset="-34"/>
          </a:endParaRPr>
        </a:p>
      </dsp:txBody>
      <dsp:txXfrm>
        <a:off x="873124" y="2726266"/>
        <a:ext cx="2063750" cy="681566"/>
      </dsp:txXfrm>
    </dsp:sp>
    <dsp:sp modelId="{91ADCA0B-2ED8-43F1-A557-63B535755219}">
      <dsp:nvSpPr>
        <dsp:cNvPr id="0" name=""/>
        <dsp:cNvSpPr/>
      </dsp:nvSpPr>
      <dsp:spPr>
        <a:xfrm>
          <a:off x="0" y="3407833"/>
          <a:ext cx="3810000" cy="681566"/>
        </a:xfrm>
        <a:prstGeom prst="trapezoid">
          <a:avLst>
            <a:gd name="adj" fmla="val 46584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1" kern="1200" dirty="0">
            <a:latin typeface="CordiaUPC" panose="020B0304020202020204" pitchFamily="34" charset="-34"/>
            <a:cs typeface="CordiaUPC" panose="020B0304020202020204" pitchFamily="34" charset="-34"/>
          </a:endParaRPr>
        </a:p>
      </dsp:txBody>
      <dsp:txXfrm>
        <a:off x="666749" y="3407833"/>
        <a:ext cx="2476500" cy="6815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1EF472-811D-4FC8-B7D3-117813332FBD}">
      <dsp:nvSpPr>
        <dsp:cNvPr id="0" name=""/>
        <dsp:cNvSpPr/>
      </dsp:nvSpPr>
      <dsp:spPr>
        <a:xfrm rot="10800000">
          <a:off x="0" y="0"/>
          <a:ext cx="3810000" cy="681566"/>
        </a:xfrm>
        <a:prstGeom prst="trapezoid">
          <a:avLst>
            <a:gd name="adj" fmla="val 46584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1" kern="1200" dirty="0">
            <a:latin typeface="CordiaUPC" panose="020B0304020202020204" pitchFamily="34" charset="-34"/>
            <a:cs typeface="CordiaUPC" panose="020B0304020202020204" pitchFamily="34" charset="-34"/>
          </a:endParaRPr>
        </a:p>
      </dsp:txBody>
      <dsp:txXfrm rot="-10800000">
        <a:off x="666749" y="0"/>
        <a:ext cx="2476500" cy="681566"/>
      </dsp:txXfrm>
    </dsp:sp>
    <dsp:sp modelId="{18AC0DCA-F9D2-41A5-B74A-8A02BB9BE583}">
      <dsp:nvSpPr>
        <dsp:cNvPr id="0" name=""/>
        <dsp:cNvSpPr/>
      </dsp:nvSpPr>
      <dsp:spPr>
        <a:xfrm rot="10800000">
          <a:off x="317500" y="681566"/>
          <a:ext cx="3174999" cy="681566"/>
        </a:xfrm>
        <a:prstGeom prst="trapezoid">
          <a:avLst>
            <a:gd name="adj" fmla="val 46584"/>
          </a:avLst>
        </a:prstGeom>
        <a:solidFill>
          <a:schemeClr val="accent1">
            <a:alpha val="90000"/>
            <a:hueOff val="0"/>
            <a:satOff val="0"/>
            <a:lumOff val="0"/>
            <a:alphaOff val="-8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1" kern="1200" dirty="0">
            <a:latin typeface="CordiaUPC" panose="020B0304020202020204" pitchFamily="34" charset="-34"/>
            <a:cs typeface="CordiaUPC" panose="020B0304020202020204" pitchFamily="34" charset="-34"/>
          </a:endParaRPr>
        </a:p>
      </dsp:txBody>
      <dsp:txXfrm rot="-10800000">
        <a:off x="873124" y="681566"/>
        <a:ext cx="2063750" cy="681566"/>
      </dsp:txXfrm>
    </dsp:sp>
    <dsp:sp modelId="{C82C1A2B-72A7-4C1E-ADAB-8F805647CCB4}">
      <dsp:nvSpPr>
        <dsp:cNvPr id="0" name=""/>
        <dsp:cNvSpPr/>
      </dsp:nvSpPr>
      <dsp:spPr>
        <a:xfrm rot="10800000">
          <a:off x="635000" y="1363133"/>
          <a:ext cx="2539999" cy="681566"/>
        </a:xfrm>
        <a:prstGeom prst="trapezoid">
          <a:avLst>
            <a:gd name="adj" fmla="val 46584"/>
          </a:avLst>
        </a:prstGeom>
        <a:solidFill>
          <a:schemeClr val="accent1">
            <a:alpha val="90000"/>
            <a:hueOff val="0"/>
            <a:satOff val="0"/>
            <a:lumOff val="0"/>
            <a:alphaOff val="-16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0800" rIns="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1" kern="1200" dirty="0">
            <a:latin typeface="CordiaUPC" panose="020B0304020202020204" pitchFamily="34" charset="-34"/>
            <a:cs typeface="CordiaUPC" panose="020B0304020202020204" pitchFamily="34" charset="-34"/>
          </a:endParaRPr>
        </a:p>
      </dsp:txBody>
      <dsp:txXfrm rot="-10800000">
        <a:off x="1079499" y="1363133"/>
        <a:ext cx="1651000" cy="681566"/>
      </dsp:txXfrm>
    </dsp:sp>
    <dsp:sp modelId="{8BD03533-DAD9-4746-9F9A-952AAF4DD0A2}">
      <dsp:nvSpPr>
        <dsp:cNvPr id="0" name=""/>
        <dsp:cNvSpPr/>
      </dsp:nvSpPr>
      <dsp:spPr>
        <a:xfrm rot="10800000">
          <a:off x="952500" y="2044700"/>
          <a:ext cx="1904999" cy="681566"/>
        </a:xfrm>
        <a:prstGeom prst="trapezoid">
          <a:avLst>
            <a:gd name="adj" fmla="val 46584"/>
          </a:avLst>
        </a:prstGeom>
        <a:solidFill>
          <a:schemeClr val="accent1">
            <a:alpha val="90000"/>
            <a:hueOff val="0"/>
            <a:satOff val="0"/>
            <a:lumOff val="0"/>
            <a:alphaOff val="-24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1" kern="1200" dirty="0">
            <a:latin typeface="CordiaUPC" panose="020B0304020202020204" pitchFamily="34" charset="-34"/>
            <a:cs typeface="CordiaUPC" panose="020B0304020202020204" pitchFamily="34" charset="-34"/>
          </a:endParaRPr>
        </a:p>
      </dsp:txBody>
      <dsp:txXfrm rot="-10800000">
        <a:off x="1285875" y="2044700"/>
        <a:ext cx="1238250" cy="681566"/>
      </dsp:txXfrm>
    </dsp:sp>
    <dsp:sp modelId="{9CA0D98D-A031-4F3E-A5CF-9000094EFE40}">
      <dsp:nvSpPr>
        <dsp:cNvPr id="0" name=""/>
        <dsp:cNvSpPr/>
      </dsp:nvSpPr>
      <dsp:spPr>
        <a:xfrm rot="10800000">
          <a:off x="1270000" y="2726266"/>
          <a:ext cx="1269999" cy="681566"/>
        </a:xfrm>
        <a:prstGeom prst="trapezoid">
          <a:avLst>
            <a:gd name="adj" fmla="val 46584"/>
          </a:avLst>
        </a:prstGeom>
        <a:solidFill>
          <a:schemeClr val="accent1">
            <a:alpha val="90000"/>
            <a:hueOff val="0"/>
            <a:satOff val="0"/>
            <a:lumOff val="0"/>
            <a:alphaOff val="-32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1" kern="1200" dirty="0">
            <a:latin typeface="CordiaUPC" panose="020B0304020202020204" pitchFamily="34" charset="-34"/>
            <a:cs typeface="CordiaUPC" panose="020B0304020202020204" pitchFamily="34" charset="-34"/>
          </a:endParaRPr>
        </a:p>
      </dsp:txBody>
      <dsp:txXfrm rot="-10800000">
        <a:off x="1492249" y="2726266"/>
        <a:ext cx="825500" cy="681566"/>
      </dsp:txXfrm>
    </dsp:sp>
    <dsp:sp modelId="{A257825B-7F0D-4799-A757-3FFD32A33AC6}">
      <dsp:nvSpPr>
        <dsp:cNvPr id="0" name=""/>
        <dsp:cNvSpPr/>
      </dsp:nvSpPr>
      <dsp:spPr>
        <a:xfrm rot="10800000">
          <a:off x="1587500" y="3407833"/>
          <a:ext cx="634999" cy="681566"/>
        </a:xfrm>
        <a:prstGeom prst="trapezoid">
          <a:avLst>
            <a:gd name="adj" fmla="val 50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1" kern="1200" dirty="0">
            <a:latin typeface="CordiaUPC" panose="020B0304020202020204" pitchFamily="34" charset="-34"/>
            <a:cs typeface="CordiaUPC" panose="020B0304020202020204" pitchFamily="34" charset="-34"/>
          </a:endParaRPr>
        </a:p>
      </dsp:txBody>
      <dsp:txXfrm rot="-10800000">
        <a:off x="1587500" y="3407833"/>
        <a:ext cx="634999" cy="6815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9B18CA-650E-458E-9AA6-44A8C9EE2502}">
      <dsp:nvSpPr>
        <dsp:cNvPr id="0" name=""/>
        <dsp:cNvSpPr/>
      </dsp:nvSpPr>
      <dsp:spPr>
        <a:xfrm>
          <a:off x="6495" y="2669041"/>
          <a:ext cx="2327366" cy="116368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latin typeface="TH Sarabun New" pitchFamily="34" charset="-34"/>
              <a:cs typeface="TH Sarabun New" pitchFamily="34" charset="-34"/>
            </a:rPr>
            <a:t>Computer-based Testing (CBT)</a:t>
          </a:r>
          <a:endParaRPr lang="th-TH" sz="3200" b="1" kern="1200" dirty="0">
            <a:latin typeface="TH Sarabun New" pitchFamily="34" charset="-34"/>
            <a:cs typeface="TH Sarabun New" pitchFamily="34" charset="-34"/>
          </a:endParaRPr>
        </a:p>
      </dsp:txBody>
      <dsp:txXfrm>
        <a:off x="40578" y="2703124"/>
        <a:ext cx="2259200" cy="1095517"/>
      </dsp:txXfrm>
    </dsp:sp>
    <dsp:sp modelId="{C2EF95F5-E696-4339-BAB1-4495CC523520}">
      <dsp:nvSpPr>
        <dsp:cNvPr id="0" name=""/>
        <dsp:cNvSpPr/>
      </dsp:nvSpPr>
      <dsp:spPr>
        <a:xfrm rot="17679382">
          <a:off x="1683560" y="2218881"/>
          <a:ext cx="2231549" cy="35912"/>
        </a:xfrm>
        <a:custGeom>
          <a:avLst/>
          <a:gdLst/>
          <a:ahLst/>
          <a:cxnLst/>
          <a:rect l="0" t="0" r="0" b="0"/>
          <a:pathLst>
            <a:path>
              <a:moveTo>
                <a:pt x="0" y="17956"/>
              </a:moveTo>
              <a:lnTo>
                <a:pt x="2231549" y="179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800" b="1" kern="1200">
            <a:latin typeface="TH Sarabun New" pitchFamily="34" charset="-34"/>
            <a:cs typeface="TH Sarabun New" pitchFamily="34" charset="-34"/>
          </a:endParaRPr>
        </a:p>
      </dsp:txBody>
      <dsp:txXfrm>
        <a:off x="2743546" y="2181048"/>
        <a:ext cx="111577" cy="111577"/>
      </dsp:txXfrm>
    </dsp:sp>
    <dsp:sp modelId="{46E6B303-AEF4-4064-ABD7-F3801419E156}">
      <dsp:nvSpPr>
        <dsp:cNvPr id="0" name=""/>
        <dsp:cNvSpPr/>
      </dsp:nvSpPr>
      <dsp:spPr>
        <a:xfrm>
          <a:off x="3264808" y="640950"/>
          <a:ext cx="2327366" cy="116368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TH Sarabun New" pitchFamily="34" charset="-34"/>
              <a:cs typeface="TH Sarabun New" pitchFamily="34" charset="-34"/>
            </a:rPr>
            <a:t>Traditional CBT</a:t>
          </a:r>
          <a:endParaRPr lang="th-TH" sz="3600" b="1" kern="1200" dirty="0">
            <a:latin typeface="TH Sarabun New" pitchFamily="34" charset="-34"/>
            <a:cs typeface="TH Sarabun New" pitchFamily="34" charset="-34"/>
          </a:endParaRPr>
        </a:p>
      </dsp:txBody>
      <dsp:txXfrm>
        <a:off x="3298891" y="675033"/>
        <a:ext cx="2259200" cy="1095517"/>
      </dsp:txXfrm>
    </dsp:sp>
    <dsp:sp modelId="{B0D94222-E3C3-4DD6-A7F8-A1C29201EF7F}">
      <dsp:nvSpPr>
        <dsp:cNvPr id="0" name=""/>
        <dsp:cNvSpPr/>
      </dsp:nvSpPr>
      <dsp:spPr>
        <a:xfrm rot="19527170">
          <a:off x="5492520" y="884360"/>
          <a:ext cx="1130256" cy="35912"/>
        </a:xfrm>
        <a:custGeom>
          <a:avLst/>
          <a:gdLst/>
          <a:ahLst/>
          <a:cxnLst/>
          <a:rect l="0" t="0" r="0" b="0"/>
          <a:pathLst>
            <a:path>
              <a:moveTo>
                <a:pt x="0" y="17956"/>
              </a:moveTo>
              <a:lnTo>
                <a:pt x="1130256" y="1795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800" b="1" kern="1200">
            <a:latin typeface="TH Sarabun New" pitchFamily="34" charset="-34"/>
            <a:cs typeface="TH Sarabun New" pitchFamily="34" charset="-34"/>
          </a:endParaRPr>
        </a:p>
      </dsp:txBody>
      <dsp:txXfrm>
        <a:off x="6029392" y="874060"/>
        <a:ext cx="56512" cy="56512"/>
      </dsp:txXfrm>
    </dsp:sp>
    <dsp:sp modelId="{74A61F6F-FCE2-4CAA-96DE-5BF9A8C23852}">
      <dsp:nvSpPr>
        <dsp:cNvPr id="0" name=""/>
        <dsp:cNvSpPr/>
      </dsp:nvSpPr>
      <dsp:spPr>
        <a:xfrm>
          <a:off x="6523121" y="0"/>
          <a:ext cx="2327366" cy="116368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TH Sarabun New" pitchFamily="34" charset="-34"/>
              <a:cs typeface="TH Sarabun New" pitchFamily="34" charset="-34"/>
            </a:rPr>
            <a:t>Fixed Items</a:t>
          </a:r>
          <a:endParaRPr lang="th-TH" sz="3600" b="1" kern="1200" dirty="0">
            <a:latin typeface="TH Sarabun New" pitchFamily="34" charset="-34"/>
            <a:cs typeface="TH Sarabun New" pitchFamily="34" charset="-34"/>
          </a:endParaRPr>
        </a:p>
      </dsp:txBody>
      <dsp:txXfrm>
        <a:off x="6557204" y="34083"/>
        <a:ext cx="2259200" cy="1095517"/>
      </dsp:txXfrm>
    </dsp:sp>
    <dsp:sp modelId="{1C3B4C5D-09AE-463D-8955-18FEEA205D85}">
      <dsp:nvSpPr>
        <dsp:cNvPr id="0" name=""/>
        <dsp:cNvSpPr/>
      </dsp:nvSpPr>
      <dsp:spPr>
        <a:xfrm rot="2970600">
          <a:off x="5352231" y="1725194"/>
          <a:ext cx="1368429" cy="35912"/>
        </a:xfrm>
        <a:custGeom>
          <a:avLst/>
          <a:gdLst/>
          <a:ahLst/>
          <a:cxnLst/>
          <a:rect l="0" t="0" r="0" b="0"/>
          <a:pathLst>
            <a:path>
              <a:moveTo>
                <a:pt x="0" y="17956"/>
              </a:moveTo>
              <a:lnTo>
                <a:pt x="1368429" y="1795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800" b="1" kern="1200">
            <a:latin typeface="TH Sarabun New" pitchFamily="34" charset="-34"/>
            <a:cs typeface="TH Sarabun New" pitchFamily="34" charset="-34"/>
          </a:endParaRPr>
        </a:p>
      </dsp:txBody>
      <dsp:txXfrm>
        <a:off x="6002235" y="1708940"/>
        <a:ext cx="68421" cy="68421"/>
      </dsp:txXfrm>
    </dsp:sp>
    <dsp:sp modelId="{4DA65D05-3E25-4813-99D4-0C7FCC3297FA}">
      <dsp:nvSpPr>
        <dsp:cNvPr id="0" name=""/>
        <dsp:cNvSpPr/>
      </dsp:nvSpPr>
      <dsp:spPr>
        <a:xfrm>
          <a:off x="6480717" y="1681667"/>
          <a:ext cx="2327366" cy="116368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TH Sarabun New" pitchFamily="34" charset="-34"/>
              <a:cs typeface="TH Sarabun New" pitchFamily="34" charset="-34"/>
            </a:rPr>
            <a:t>Random Items</a:t>
          </a:r>
          <a:endParaRPr lang="th-TH" sz="3600" b="1" kern="1200" dirty="0">
            <a:latin typeface="TH Sarabun New" pitchFamily="34" charset="-34"/>
            <a:cs typeface="TH Sarabun New" pitchFamily="34" charset="-34"/>
          </a:endParaRPr>
        </a:p>
      </dsp:txBody>
      <dsp:txXfrm>
        <a:off x="6514800" y="1715750"/>
        <a:ext cx="2259200" cy="1095517"/>
      </dsp:txXfrm>
    </dsp:sp>
    <dsp:sp modelId="{797EC51E-E824-46CD-BF7C-F82125594717}">
      <dsp:nvSpPr>
        <dsp:cNvPr id="0" name=""/>
        <dsp:cNvSpPr/>
      </dsp:nvSpPr>
      <dsp:spPr>
        <a:xfrm rot="2829178">
          <a:off x="2114859" y="3734765"/>
          <a:ext cx="1368951" cy="35912"/>
        </a:xfrm>
        <a:custGeom>
          <a:avLst/>
          <a:gdLst/>
          <a:ahLst/>
          <a:cxnLst/>
          <a:rect l="0" t="0" r="0" b="0"/>
          <a:pathLst>
            <a:path>
              <a:moveTo>
                <a:pt x="0" y="17956"/>
              </a:moveTo>
              <a:lnTo>
                <a:pt x="1368951" y="179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800" b="1" kern="1200">
            <a:latin typeface="TH Sarabun New" pitchFamily="34" charset="-34"/>
            <a:cs typeface="TH Sarabun New" pitchFamily="34" charset="-34"/>
          </a:endParaRPr>
        </a:p>
      </dsp:txBody>
      <dsp:txXfrm>
        <a:off x="2765111" y="3718497"/>
        <a:ext cx="68447" cy="68447"/>
      </dsp:txXfrm>
    </dsp:sp>
    <dsp:sp modelId="{0D30B7A1-9411-4CB0-A3F2-6AFB1AFB4DC6}">
      <dsp:nvSpPr>
        <dsp:cNvPr id="0" name=""/>
        <dsp:cNvSpPr/>
      </dsp:nvSpPr>
      <dsp:spPr>
        <a:xfrm>
          <a:off x="3264808" y="3672718"/>
          <a:ext cx="3528380" cy="116368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TH Sarabun New" pitchFamily="34" charset="-34"/>
              <a:cs typeface="TH Sarabun New" pitchFamily="34" charset="-34"/>
            </a:rPr>
            <a:t>Computerized Adaptive Testing (CAT)</a:t>
          </a:r>
          <a:endParaRPr lang="th-TH" sz="3600" b="1" kern="1200" dirty="0">
            <a:latin typeface="TH Sarabun New" pitchFamily="34" charset="-34"/>
            <a:cs typeface="TH Sarabun New" pitchFamily="34" charset="-34"/>
          </a:endParaRPr>
        </a:p>
      </dsp:txBody>
      <dsp:txXfrm>
        <a:off x="3298891" y="3706801"/>
        <a:ext cx="3460214" cy="10955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F439D7A-CA13-4F4B-AB15-27712EBF432C}" type="datetimeFigureOut">
              <a:rPr lang="en-US" smtClean="0"/>
              <a:t>7/27/2014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FDE55F6-0E7A-476C-98A0-B9483DEC6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903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75883-978F-4939-87D2-5353798829A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296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816655-C4FF-4A45-9F02-B174483A4CD6}" type="slidenum">
              <a:rPr lang="en-US"/>
              <a:pPr/>
              <a:t>36</a:t>
            </a:fld>
            <a:endParaRPr lang="en-US"/>
          </a:p>
        </p:txBody>
      </p:sp>
      <p:sp>
        <p:nvSpPr>
          <p:cNvPr id="92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635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เฉลย</a:t>
            </a:r>
            <a:r>
              <a:rPr lang="th-TH" baseline="0" dirty="0" smtClean="0"/>
              <a:t> </a:t>
            </a:r>
            <a:r>
              <a:rPr lang="en-US" baseline="0" dirty="0" smtClean="0"/>
              <a:t>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75883-978F-4939-87D2-5353798829A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262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Pre-o-net </a:t>
            </a:r>
            <a:r>
              <a:rPr lang="th-TH" dirty="0" smtClean="0"/>
              <a:t>ม.</a:t>
            </a:r>
            <a:r>
              <a:rPr lang="en-US" dirty="0" smtClean="0"/>
              <a:t>6</a:t>
            </a:r>
            <a:r>
              <a:rPr lang="en-US" baseline="0" dirty="0" smtClean="0"/>
              <a:t> </a:t>
            </a:r>
            <a:r>
              <a:rPr lang="th-TH" dirty="0" smtClean="0"/>
              <a:t>เฉลย</a:t>
            </a:r>
            <a:r>
              <a:rPr lang="th-TH" baseline="0" dirty="0" smtClean="0"/>
              <a:t>ข้อ </a:t>
            </a:r>
            <a:r>
              <a:rPr lang="en-US" baseline="0" dirty="0" smtClean="0"/>
              <a:t>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75883-978F-4939-87D2-5353798829A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628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h-TH" smtClean="0"/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1647" eaLnBrk="0" hangingPunct="0"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85372" indent="-302066" defTabSz="971647" eaLnBrk="0" hangingPunct="0"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208265" indent="-241653" defTabSz="971647" eaLnBrk="0" hangingPunct="0"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91571" indent="-241653" defTabSz="971647" eaLnBrk="0" hangingPunct="0"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174878" indent="-241653" defTabSz="971647" eaLnBrk="0" hangingPunct="0"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658184" indent="-241653" defTabSz="971647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3141490" indent="-241653" defTabSz="971647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624796" indent="-241653" defTabSz="971647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4108102" indent="-241653" defTabSz="971647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fld id="{A670050A-F3FC-4C12-B701-FD1472307DE7}" type="slidenum">
              <a:rPr lang="en-US" sz="1300"/>
              <a:pPr eaLnBrk="1" hangingPunct="1"/>
              <a:t>21</a:t>
            </a:fld>
            <a:endParaRPr lang="th-TH" sz="1300"/>
          </a:p>
        </p:txBody>
      </p:sp>
    </p:spTree>
    <p:extLst>
      <p:ext uri="{BB962C8B-B14F-4D97-AF65-F5344CB8AC3E}">
        <p14:creationId xmlns:p14="http://schemas.microsoft.com/office/powerpoint/2010/main" val="3867778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D94AF-8465-480C-BE2C-50CD723963DB}" type="slidenum">
              <a:rPr lang="en-US" smtClean="0"/>
              <a:pPr/>
              <a:t>24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47492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ใช้เฉพาะทดลอง</a:t>
            </a:r>
            <a:r>
              <a:rPr lang="th-TH" baseline="0" dirty="0" smtClean="0"/>
              <a:t> ไทยได้ </a:t>
            </a:r>
            <a:r>
              <a:rPr lang="en-US" baseline="0" dirty="0" smtClean="0"/>
              <a:t>5% </a:t>
            </a:r>
            <a:r>
              <a:rPr lang="th-TH" baseline="0" dirty="0" smtClean="0"/>
              <a:t>นานาชาติ </a:t>
            </a:r>
            <a:r>
              <a:rPr lang="en-US" baseline="0" dirty="0" smtClean="0"/>
              <a:t>11% </a:t>
            </a:r>
            <a:r>
              <a:rPr lang="th-TH" baseline="0" dirty="0" smtClean="0"/>
              <a:t>คำตอบที่ยอมรับอยู่ในช่วง </a:t>
            </a:r>
            <a:r>
              <a:rPr lang="en-US" baseline="0" dirty="0" smtClean="0"/>
              <a:t>2,200 – 3,300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E55F6-0E7A-476C-98A0-B9483DEC657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6203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เท็จ</a:t>
            </a:r>
            <a:r>
              <a:rPr lang="th-TH" baseline="0" dirty="0" smtClean="0"/>
              <a:t> เท็จ เท็จ เท็จ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E55F6-0E7A-476C-98A0-B9483DEC657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516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mtClean="0"/>
              <a:t>เท็จ</a:t>
            </a:r>
            <a:r>
              <a:rPr lang="th-TH" baseline="0" smtClean="0"/>
              <a:t> เท็จ เท็จ เท็จ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E55F6-0E7A-476C-98A0-B9483DEC657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5166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ไม่ใช่ ใช่ ใช่ ไม่ใช่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2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โดยเฉลี่ย เด็กที่ได้รับนมในช่วงที่ศึกษามีส่วนสูงและน้ำหนักเพิ่มขึ้นมากกว่าเด็กที่ไม่ได้รับนม ข้อสรุปหนึ่งที่เป็นไปได้จากการศึกษานี้ คือ เด็กที่ดื่มนมมาก ๆ จะเจริญเติบโตเร็วกว่าเด็กที่ดื่มนมน้อย เพื่อให้ข้อสรุปนี้มีความน่าเชื่อถือ จงบอกข้อกำหนดหนึ่งข้อที่ต้องพิจารณาก่อนทำการศึกษากับนักเรียนทั้งสองกลุ่มนี้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E55F6-0E7A-476C-98A0-B9483DEC657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953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E5092-240E-4E67-89F1-1B3EC884C2EE}" type="datetime1">
              <a:rPr lang="en-US" smtClean="0"/>
              <a:t>7/27/2014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CC70-FE70-4A12-8F1E-33A60E1138F3}" type="datetime1">
              <a:rPr lang="en-US" smtClean="0"/>
              <a:t>7/27/2014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5754-6F25-4528-BD9A-CEC5B5E7C9E3}" type="datetime1">
              <a:rPr lang="en-US" smtClean="0"/>
              <a:t>7/27/2014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158BC-1948-4136-B4BD-B3E175313AB7}" type="datetime1">
              <a:rPr lang="en-US" smtClean="0"/>
              <a:t>7/27/2014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46543-9F11-4BE3-8F81-007B07A21920}" type="datetime1">
              <a:rPr lang="en-US" smtClean="0"/>
              <a:t>7/27/2014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2A8CE-A40A-448D-88BA-A70A168983F3}" type="datetime1">
              <a:rPr lang="en-US" smtClean="0"/>
              <a:t>7/27/2014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AAD1E-C359-4EAF-8EA7-7DAFC3DA1328}" type="datetime1">
              <a:rPr lang="en-US" smtClean="0"/>
              <a:t>7/27/2014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71811-754B-433C-9AFA-96E5A59472BA}" type="datetime1">
              <a:rPr lang="en-US" smtClean="0"/>
              <a:t>7/27/2014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C0EC6-CA79-4394-BFDF-3C56875A7F79}" type="datetime1">
              <a:rPr lang="en-US" smtClean="0"/>
              <a:t>7/27/2014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D38E9-1619-41A6-914F-6AD435CAA339}" type="datetime1">
              <a:rPr lang="en-US" smtClean="0"/>
              <a:t>7/27/2014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11C57-1A65-4B6D-9131-765705FC43E4}" type="datetime1">
              <a:rPr lang="en-US" smtClean="0"/>
              <a:t>7/27/2014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E5B39-7D67-4001-B918-D50197E42876}" type="datetime1">
              <a:rPr lang="en-US" smtClean="0"/>
              <a:t>7/27/2014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94879"/>
            <a:ext cx="9144000" cy="2262113"/>
          </a:xfrm>
          <a:solidFill>
            <a:srgbClr val="002060"/>
          </a:solidFill>
          <a:ln w="1905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th-TH" sz="88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การประเมินแนวใหม่</a:t>
            </a:r>
            <a:r>
              <a:rPr lang="en-US" sz="88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 (?)</a:t>
            </a:r>
            <a:endParaRPr lang="th-TH" sz="8800" b="1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16623"/>
            <a:ext cx="6400800" cy="1898377"/>
          </a:xfrm>
        </p:spPr>
        <p:txBody>
          <a:bodyPr>
            <a:noAutofit/>
          </a:bodyPr>
          <a:lstStyle/>
          <a:p>
            <a:r>
              <a:rPr lang="th-TH" sz="36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ชยุตม์  ภิรมย์สมบัติ</a:t>
            </a:r>
          </a:p>
          <a:p>
            <a:r>
              <a:rPr lang="th-TH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rdia New" pitchFamily="34" charset="-34"/>
                <a:cs typeface="Cordia New" pitchFamily="34" charset="-34"/>
              </a:rPr>
              <a:t>ภาควิชาวิจัยและจิตวิทยาการศึกษา</a:t>
            </a:r>
          </a:p>
          <a:p>
            <a:r>
              <a:rPr lang="th-TH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rdia New" pitchFamily="34" charset="-34"/>
                <a:cs typeface="Cordia New" pitchFamily="34" charset="-34"/>
              </a:rPr>
              <a:t>คณะครุศาสตร์ จุฬาลงกรณ์มหาวิทยาลัย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073914"/>
            <a:ext cx="9144000" cy="707886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th-TH" sz="2000" spc="-80" dirty="0" smtClean="0">
                <a:latin typeface="Cordia New" pitchFamily="34" charset="-34"/>
                <a:cs typeface="Cordia New" pitchFamily="34" charset="-34"/>
              </a:rPr>
              <a:t>นำเสนอใน</a:t>
            </a:r>
            <a:r>
              <a:rPr lang="th-TH" sz="2000" dirty="0">
                <a:latin typeface="CordiaUPC" panose="020B0304020202020204" pitchFamily="34" charset="-34"/>
                <a:cs typeface="CordiaUPC" panose="020B0304020202020204" pitchFamily="34" charset="-34"/>
              </a:rPr>
              <a:t>การ</a:t>
            </a:r>
            <a:r>
              <a:rPr lang="th-TH" sz="20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ประชุมปฏิบัติการจัดการความรู้ การพัฒนาคุณภาพผู้เรียนด้วยกระบวนการวิจัย </a:t>
            </a:r>
            <a:r>
              <a:rPr lang="en-US" sz="20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: </a:t>
            </a:r>
            <a:r>
              <a:rPr lang="th-TH" sz="20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โรงเรียนในโครงการวัฒนธรรมวิจัย</a:t>
            </a:r>
          </a:p>
          <a:p>
            <a:pPr algn="ctr"/>
            <a:r>
              <a:rPr lang="en-US" sz="20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27</a:t>
            </a:r>
            <a:r>
              <a:rPr lang="th-TH" sz="20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 กรกฎาคม 255</a:t>
            </a:r>
            <a:r>
              <a:rPr lang="en-US" sz="20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7</a:t>
            </a:r>
            <a:r>
              <a:rPr lang="th-TH" sz="20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sz="2000" dirty="0">
                <a:latin typeface="CordiaUPC" panose="020B0304020202020204" pitchFamily="34" charset="-34"/>
                <a:cs typeface="CordiaUPC" panose="020B0304020202020204" pitchFamily="34" charset="-34"/>
              </a:rPr>
              <a:t>เวลา </a:t>
            </a:r>
            <a:r>
              <a:rPr lang="en-US" sz="20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10</a:t>
            </a:r>
            <a:r>
              <a:rPr lang="th-TH" sz="20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.00 </a:t>
            </a:r>
            <a:r>
              <a:rPr lang="th-TH" sz="2000" dirty="0">
                <a:latin typeface="CordiaUPC" panose="020B0304020202020204" pitchFamily="34" charset="-34"/>
                <a:cs typeface="CordiaUPC" panose="020B0304020202020204" pitchFamily="34" charset="-34"/>
              </a:rPr>
              <a:t>- </a:t>
            </a:r>
            <a:r>
              <a:rPr lang="th-TH" sz="20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1</a:t>
            </a:r>
            <a:r>
              <a:rPr lang="en-US" sz="20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2</a:t>
            </a:r>
            <a:r>
              <a:rPr lang="th-TH" sz="20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.</a:t>
            </a:r>
            <a:r>
              <a:rPr lang="en-US" sz="20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0</a:t>
            </a:r>
            <a:r>
              <a:rPr lang="th-TH" sz="20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0 </a:t>
            </a:r>
            <a:r>
              <a:rPr lang="th-TH" sz="2000" dirty="0">
                <a:latin typeface="CordiaUPC" panose="020B0304020202020204" pitchFamily="34" charset="-34"/>
                <a:cs typeface="CordiaUPC" panose="020B0304020202020204" pitchFamily="34" charset="-34"/>
              </a:rPr>
              <a:t>น. </a:t>
            </a:r>
            <a:r>
              <a:rPr lang="th-TH" sz="20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โรงแรมรอแยล เบญจา โฮเต็ล สุขุมวิท ซอย </a:t>
            </a:r>
            <a:r>
              <a:rPr lang="en-US" sz="20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5 </a:t>
            </a:r>
            <a:r>
              <a:rPr lang="th-TH" sz="20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กทม.</a:t>
            </a:r>
            <a:endParaRPr lang="th-TH" sz="2000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5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16" y="6363237"/>
            <a:ext cx="53389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http://edorigami.wikispaces.com/21st+Century+Assessment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209800" y="144482"/>
            <a:ext cx="4370717" cy="3970318"/>
            <a:chOff x="3441337" y="21251"/>
            <a:chExt cx="4370717" cy="3970318"/>
          </a:xfrm>
        </p:grpSpPr>
        <p:sp>
          <p:nvSpPr>
            <p:cNvPr id="3" name="TextBox 2"/>
            <p:cNvSpPr txBox="1"/>
            <p:nvPr/>
          </p:nvSpPr>
          <p:spPr>
            <a:xfrm>
              <a:off x="3638604" y="21251"/>
              <a:ext cx="4173450" cy="39703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b="1" dirty="0" smtClean="0"/>
                <a:t>Rich Real World Tasks</a:t>
              </a:r>
            </a:p>
            <a:p>
              <a:pPr algn="r"/>
              <a:r>
                <a:rPr lang="en-US" sz="2800" b="1" dirty="0" smtClean="0"/>
                <a:t>+ Higher Order Thinking</a:t>
              </a:r>
            </a:p>
            <a:p>
              <a:pPr algn="r"/>
              <a:r>
                <a:rPr lang="en-US" sz="2800" b="1" dirty="0" smtClean="0"/>
                <a:t>+ Collaboration</a:t>
              </a:r>
            </a:p>
            <a:p>
              <a:pPr algn="r"/>
              <a:r>
                <a:rPr lang="en-US" sz="2800" b="1" dirty="0" smtClean="0">
                  <a:solidFill>
                    <a:srgbClr val="FF0000"/>
                  </a:solidFill>
                </a:rPr>
                <a:t>= 21st Century Learning</a:t>
              </a:r>
            </a:p>
            <a:p>
              <a:pPr algn="r"/>
              <a:r>
                <a:rPr lang="en-US" sz="2800" b="1" dirty="0" smtClean="0"/>
                <a:t>+ Transparent Schema</a:t>
              </a:r>
            </a:p>
            <a:p>
              <a:pPr algn="r"/>
              <a:r>
                <a:rPr lang="en-US" sz="2800" b="1" dirty="0" smtClean="0"/>
                <a:t>+ Self &amp; Peer Assessment</a:t>
              </a:r>
            </a:p>
            <a:p>
              <a:pPr algn="r"/>
              <a:r>
                <a:rPr lang="en-US" sz="2800" b="1" dirty="0" smtClean="0"/>
                <a:t>+ Timely Appropriate </a:t>
              </a:r>
            </a:p>
            <a:p>
              <a:pPr algn="r"/>
              <a:r>
                <a:rPr lang="en-US" sz="2800" b="1" dirty="0" smtClean="0"/>
                <a:t>Feedback/Reflection</a:t>
              </a:r>
            </a:p>
            <a:p>
              <a:pPr algn="r"/>
              <a:r>
                <a:rPr lang="en-US" sz="2800" b="1" dirty="0" smtClean="0">
                  <a:solidFill>
                    <a:srgbClr val="FF0000"/>
                  </a:solidFill>
                </a:rPr>
                <a:t>= 21st Century Assessment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4228563" y="1345842"/>
              <a:ext cx="3505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441337" y="3480516"/>
              <a:ext cx="426774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441337" y="3924837"/>
              <a:ext cx="426774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441337" y="3987084"/>
              <a:ext cx="426774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/>
          <p:cNvPicPr/>
          <p:nvPr/>
        </p:nvPicPr>
        <p:blipFill rotWithShape="1">
          <a:blip r:embed="rId2"/>
          <a:srcRect t="43822"/>
          <a:stretch/>
        </p:blipFill>
        <p:spPr bwMode="auto">
          <a:xfrm>
            <a:off x="-304052" y="4495800"/>
            <a:ext cx="9781242" cy="17762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0" y="6588860"/>
            <a:ext cx="89704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http://developer.intel.com/content/www/us/en/education/k12/project-design/unit-plans/grade-index.html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63260" y="6367046"/>
            <a:ext cx="37045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/>
              <a:t>Google:  Intel Designing </a:t>
            </a:r>
            <a:r>
              <a:rPr lang="en-US" sz="1600" b="1" dirty="0"/>
              <a:t>Effective Projects</a:t>
            </a:r>
          </a:p>
        </p:txBody>
      </p:sp>
    </p:spTree>
    <p:extLst>
      <p:ext uri="{BB962C8B-B14F-4D97-AF65-F5344CB8AC3E}">
        <p14:creationId xmlns:p14="http://schemas.microsoft.com/office/powerpoint/2010/main" val="121654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73" t="38302" r="30345" b="54449"/>
          <a:stretch/>
        </p:blipFill>
        <p:spPr bwMode="auto">
          <a:xfrm>
            <a:off x="304558" y="4172238"/>
            <a:ext cx="7812360" cy="50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69" t="35179" r="30275" b="25733"/>
          <a:stretch/>
        </p:blipFill>
        <p:spPr bwMode="auto">
          <a:xfrm>
            <a:off x="304800" y="1103085"/>
            <a:ext cx="8321366" cy="28593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73" t="48458" r="30345" b="48180"/>
          <a:stretch/>
        </p:blipFill>
        <p:spPr bwMode="auto">
          <a:xfrm>
            <a:off x="349949" y="4673001"/>
            <a:ext cx="7812360" cy="232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73" t="58431" r="30345" b="15507"/>
          <a:stretch/>
        </p:blipFill>
        <p:spPr bwMode="auto">
          <a:xfrm>
            <a:off x="367438" y="4905230"/>
            <a:ext cx="7812360" cy="1800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20830" y="6396335"/>
            <a:ext cx="44561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</a:t>
            </a:r>
            <a:r>
              <a:rPr lang="en-US" sz="1200" dirty="0" smtClean="0"/>
              <a:t>www.intel.com/content/www/us/en/education/k12/assessing-projects/assessment-plans/secondary/accidental-discoveries.html</a:t>
            </a:r>
            <a:endParaRPr lang="en-US" sz="12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-108520" y="32658"/>
            <a:ext cx="9361040" cy="881742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</a:rPr>
              <a:t>Blended/Embedded/Aligned Assessment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0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/>
          <a:srcRect t="14473"/>
          <a:stretch/>
        </p:blipFill>
        <p:spPr bwMode="auto">
          <a:xfrm>
            <a:off x="-252536" y="940878"/>
            <a:ext cx="9781242" cy="27041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66084" y="5211197"/>
            <a:ext cx="89704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http://developer.intel.com/content/www/us/en/education/k12/project-design/unit-plans/grade-index.html</a:t>
            </a:r>
          </a:p>
        </p:txBody>
      </p:sp>
      <p:sp>
        <p:nvSpPr>
          <p:cNvPr id="7" name="Rectangle 6"/>
          <p:cNvSpPr/>
          <p:nvPr/>
        </p:nvSpPr>
        <p:spPr>
          <a:xfrm>
            <a:off x="107504" y="4509120"/>
            <a:ext cx="72260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Google:  Intel Designing </a:t>
            </a:r>
            <a:r>
              <a:rPr lang="en-US" sz="3200" b="1" dirty="0"/>
              <a:t>Effective Projects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23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14514"/>
            <a:ext cx="9144000" cy="714828"/>
          </a:xfrm>
          <a:prstGeom prst="rect">
            <a:avLst/>
          </a:prstGeom>
          <a:solidFill>
            <a:srgbClr val="00206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tIns="108000"/>
          <a:lstStyle/>
          <a:p>
            <a:pPr algn="ctr"/>
            <a:r>
              <a:rPr lang="th-TH" sz="5000" b="1" dirty="0" smtClean="0">
                <a:solidFill>
                  <a:schemeClr val="bg1"/>
                </a:solidFill>
                <a:latin typeface="CordiaUPC" pitchFamily="34" charset="-34"/>
                <a:cs typeface="CordiaUPC" pitchFamily="34" charset="-34"/>
              </a:rPr>
              <a:t>วงจรการประเมิน</a:t>
            </a:r>
            <a:endParaRPr lang="th-TH" sz="5000" b="1" dirty="0">
              <a:solidFill>
                <a:schemeClr val="bg1"/>
              </a:solidFill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58056" y="733508"/>
            <a:ext cx="9283311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th-TH" sz="36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วางแผนการประเมินควบคู่กับการออกแบบการจัดการเรียนรู้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th-TH" sz="36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ผลการเรียนรู้ที่คาดหวังคืออะไร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th-TH" sz="36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ประเมินอะไร ต้องการข้อมูลอะไรเป็นตัวชี้วัด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th-TH" sz="36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ประเมิน(กี่ครั้ง)เมื่อไร กำหนดความสำคัญ</a:t>
            </a:r>
            <a:r>
              <a:rPr lang="en-US" sz="36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/</a:t>
            </a:r>
            <a:r>
              <a:rPr lang="th-TH" sz="36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น้ำหนักอย่างไร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th-TH" sz="36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ใคร</a:t>
            </a:r>
            <a:r>
              <a:rPr lang="th-TH" sz="3600" dirty="0">
                <a:latin typeface="CordiaUPC" panose="020B0304020202020204" pitchFamily="34" charset="-34"/>
                <a:cs typeface="CordiaUPC" panose="020B0304020202020204" pitchFamily="34" charset="-34"/>
              </a:rPr>
              <a:t>เป็นผู้</a:t>
            </a:r>
            <a:r>
              <a:rPr lang="th-TH" sz="36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ประเมิน</a:t>
            </a:r>
            <a:r>
              <a:rPr lang="th-TH" sz="3600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sz="36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ใช้วิธีการ</a:t>
            </a:r>
            <a:r>
              <a:rPr lang="en-US" sz="36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/</a:t>
            </a:r>
            <a:r>
              <a:rPr lang="th-TH" sz="36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เครื่องมืออะไร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th-TH" sz="36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ให้ข้อมูลป้อนกลับอย่างไร ใช้ผลการประเมินอย่างไร</a:t>
            </a: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th-TH" sz="36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สร้างและพัฒนาเครื่องมือประเมิน (ทดลองใช้ </a:t>
            </a:r>
            <a:r>
              <a:rPr lang="en-US" sz="36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vs. </a:t>
            </a:r>
            <a:r>
              <a:rPr lang="th-TH" sz="36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มิตรวิพากษ์)</a:t>
            </a: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th-TH" sz="36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ดำเนินการประเมินตามแผนที่วางไว้</a:t>
            </a: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th-TH" sz="36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วิเคราะห์ รายงานผลและให้ข้อมูลป้อนกลับเชิงสร้างสรรค์</a:t>
            </a: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th-TH" sz="36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ทบทวนการประเมินและการจัดการเรียนรู้โดยใช้ผลการประเมินเป็นฐาน</a:t>
            </a:r>
            <a:endParaRPr lang="en-US" sz="3600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63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-76994" y="-3175"/>
            <a:ext cx="9297988" cy="762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tIns="216000" anchor="ctr"/>
          <a:lstStyle/>
          <a:p>
            <a:pPr algn="ctr" eaLnBrk="0" hangingPunct="0">
              <a:defRPr/>
            </a:pPr>
            <a:r>
              <a:rPr lang="en-US" sz="5400" b="1" dirty="0"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Bloom's Taxonomy of Learning Domains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48598213"/>
              </p:ext>
            </p:extLst>
          </p:nvPr>
        </p:nvGraphicFramePr>
        <p:xfrm>
          <a:off x="1958340" y="1473200"/>
          <a:ext cx="3810000" cy="408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rapezoid 4"/>
          <p:cNvSpPr/>
          <p:nvPr/>
        </p:nvSpPr>
        <p:spPr>
          <a:xfrm>
            <a:off x="1515654" y="2877940"/>
            <a:ext cx="1651000" cy="68156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0800" tIns="50800" rIns="50800" bIns="50800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kern="12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Analysis</a:t>
            </a:r>
            <a:endParaRPr lang="en-US" sz="4000" b="1" kern="1200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10" name="Trapezoid 4"/>
          <p:cNvSpPr/>
          <p:nvPr/>
        </p:nvSpPr>
        <p:spPr>
          <a:xfrm>
            <a:off x="1763486" y="2199155"/>
            <a:ext cx="1651000" cy="68156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0800" tIns="50800" rIns="50800" bIns="50800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kern="12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Synthesis</a:t>
            </a:r>
            <a:endParaRPr lang="en-US" sz="4000" b="1" kern="1200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11" name="Trapezoid 4"/>
          <p:cNvSpPr/>
          <p:nvPr/>
        </p:nvSpPr>
        <p:spPr>
          <a:xfrm>
            <a:off x="1954712" y="1520370"/>
            <a:ext cx="1832428" cy="68156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0800" tIns="50800" rIns="50800" bIns="50800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kern="12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Evaluation</a:t>
            </a:r>
            <a:endParaRPr lang="en-US" sz="4000" b="1" kern="1200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12" name="Trapezoid 4"/>
          <p:cNvSpPr/>
          <p:nvPr/>
        </p:nvSpPr>
        <p:spPr>
          <a:xfrm>
            <a:off x="213360" y="4914295"/>
            <a:ext cx="2046514" cy="68156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0800" tIns="50800" rIns="50800" bIns="50800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kern="12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Knowledge</a:t>
            </a:r>
            <a:endParaRPr lang="en-US" sz="4000" b="1" kern="1200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13" name="Trapezoid 4"/>
          <p:cNvSpPr/>
          <p:nvPr/>
        </p:nvSpPr>
        <p:spPr>
          <a:xfrm>
            <a:off x="-175260" y="4235510"/>
            <a:ext cx="2819400" cy="68156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0800" tIns="50800" rIns="50800" bIns="50800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kern="12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Comprehension</a:t>
            </a:r>
            <a:endParaRPr lang="en-US" sz="4000" b="1" kern="1200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14" name="Trapezoid 4"/>
          <p:cNvSpPr/>
          <p:nvPr/>
        </p:nvSpPr>
        <p:spPr>
          <a:xfrm>
            <a:off x="967740" y="3556725"/>
            <a:ext cx="1832428" cy="68156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0800" tIns="50800" rIns="50800" bIns="50800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kern="12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Application</a:t>
            </a:r>
            <a:endParaRPr lang="en-US" sz="4000" b="1" kern="1200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365231845"/>
              </p:ext>
            </p:extLst>
          </p:nvPr>
        </p:nvGraphicFramePr>
        <p:xfrm>
          <a:off x="4091940" y="1516139"/>
          <a:ext cx="3810000" cy="408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Trapezoid 4"/>
          <p:cNvSpPr/>
          <p:nvPr/>
        </p:nvSpPr>
        <p:spPr>
          <a:xfrm>
            <a:off x="7045597" y="2920879"/>
            <a:ext cx="1651000" cy="68156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0800" tIns="50800" rIns="50800" bIns="50800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kern="12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Analyzing</a:t>
            </a:r>
            <a:endParaRPr lang="en-US" sz="4000" b="1" kern="1200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17" name="Trapezoid 4"/>
          <p:cNvSpPr/>
          <p:nvPr/>
        </p:nvSpPr>
        <p:spPr>
          <a:xfrm>
            <a:off x="7335882" y="2242094"/>
            <a:ext cx="1890486" cy="68156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0800" tIns="50800" rIns="50800" bIns="50800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kern="12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Evaluating</a:t>
            </a:r>
            <a:endParaRPr lang="en-US" sz="4000" b="1" kern="1200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18" name="Trapezoid 4"/>
          <p:cNvSpPr/>
          <p:nvPr/>
        </p:nvSpPr>
        <p:spPr>
          <a:xfrm>
            <a:off x="7520940" y="1563309"/>
            <a:ext cx="1832428" cy="68156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0800" tIns="50800" rIns="50800" bIns="50800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Creating</a:t>
            </a:r>
            <a:endParaRPr lang="en-US" sz="4000" b="1" kern="1200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19" name="Trapezoid 4"/>
          <p:cNvSpPr/>
          <p:nvPr/>
        </p:nvSpPr>
        <p:spPr>
          <a:xfrm>
            <a:off x="6147526" y="4957234"/>
            <a:ext cx="2198914" cy="68156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0800" tIns="50800" rIns="50800" bIns="50800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kern="12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Remembering</a:t>
            </a:r>
            <a:endParaRPr lang="en-US" sz="4000" b="1" kern="1200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20" name="Trapezoid 4"/>
          <p:cNvSpPr/>
          <p:nvPr/>
        </p:nvSpPr>
        <p:spPr>
          <a:xfrm>
            <a:off x="6316254" y="4278449"/>
            <a:ext cx="2652486" cy="68156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0800" tIns="50800" rIns="50800" bIns="50800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kern="12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Understanding</a:t>
            </a:r>
            <a:endParaRPr lang="en-US" sz="4000" b="1" kern="1200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21" name="Trapezoid 4"/>
          <p:cNvSpPr/>
          <p:nvPr/>
        </p:nvSpPr>
        <p:spPr>
          <a:xfrm>
            <a:off x="6573883" y="3599664"/>
            <a:ext cx="1832428" cy="68156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0800" tIns="50800" rIns="50800" bIns="50800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kern="12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Applying</a:t>
            </a:r>
            <a:endParaRPr lang="en-US" sz="4000" b="1" kern="1200" dirty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84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63014"/>
              </p:ext>
            </p:extLst>
          </p:nvPr>
        </p:nvGraphicFramePr>
        <p:xfrm>
          <a:off x="99504" y="131680"/>
          <a:ext cx="8968296" cy="649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1696"/>
                <a:gridCol w="7086600"/>
              </a:tblGrid>
              <a:tr h="289560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กลุ่ม</a:t>
                      </a:r>
                      <a:endParaRPr lang="en-US" sz="2800" b="1" dirty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พฤติกรรมบ่งชี้</a:t>
                      </a:r>
                      <a:r>
                        <a:rPr lang="th-TH" sz="2800" baseline="0" dirty="0" smtClean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(คร่าว ๆ ไม่ใช่กฏตายตัว)</a:t>
                      </a:r>
                      <a:endParaRPr lang="en-US" sz="2800" dirty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</a:tr>
              <a:tr h="715715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การจำ</a:t>
                      </a:r>
                      <a:r>
                        <a:rPr lang="th-TH" sz="2800" b="1" baseline="0" dirty="0" smtClean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</a:t>
                      </a:r>
                    </a:p>
                    <a:p>
                      <a:pPr algn="ctr"/>
                      <a:r>
                        <a:rPr lang="en-US" sz="2800" b="1" dirty="0" smtClean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remembering</a:t>
                      </a:r>
                      <a:endParaRPr lang="en-US" sz="2800" b="1" dirty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800" b="0" dirty="0" smtClean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ระลึก บอก ระบุ บอกชื่อ ทำซ้ำ คัดลอก เขียนรายการของสิ่งที่เคยเรียนรู้</a:t>
                      </a:r>
                      <a:r>
                        <a:rPr lang="en-US" sz="2800" b="0" dirty="0" smtClean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/</a:t>
                      </a:r>
                      <a:r>
                        <a:rPr lang="th-TH" sz="2800" b="0" dirty="0" smtClean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ผ่านตา</a:t>
                      </a:r>
                      <a:r>
                        <a:rPr lang="th-TH" sz="2800" b="0" baseline="0" dirty="0" smtClean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</a:t>
                      </a:r>
                      <a:r>
                        <a:rPr lang="th-TH" sz="2800" b="0" dirty="0" smtClean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ฯลฯ</a:t>
                      </a:r>
                      <a:endParaRPr lang="th-TH" sz="2800" b="0" dirty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</a:tr>
              <a:tr h="1022450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การเข้าใจ</a:t>
                      </a:r>
                      <a:endParaRPr lang="en-US" sz="2800" b="1" dirty="0" smtClean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  <a:p>
                      <a:pPr algn="ctr"/>
                      <a:r>
                        <a:rPr lang="en-US" sz="2800" b="1" dirty="0" smtClean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understanding</a:t>
                      </a:r>
                      <a:endParaRPr lang="th-TH" sz="2800" b="1" dirty="0" smtClean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0" dirty="0" smtClean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แปลความหมาย ถอดความ ยกตัวอย่างเพิ่มเติม สรุปความ อ้างอิง บอกหลักการเบื้องหลัง</a:t>
                      </a:r>
                      <a:r>
                        <a:rPr lang="th-TH" sz="2800" b="0" baseline="0" dirty="0" smtClean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</a:t>
                      </a:r>
                      <a:r>
                        <a:rPr lang="th-TH" sz="2800" b="0" dirty="0" smtClean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ฯลฯ</a:t>
                      </a:r>
                    </a:p>
                  </a:txBody>
                  <a:tcPr/>
                </a:tc>
              </a:tr>
              <a:tr h="1022450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การประยุกต์</a:t>
                      </a:r>
                    </a:p>
                    <a:p>
                      <a:pPr algn="ctr"/>
                      <a:r>
                        <a:rPr lang="en-US" sz="2800" b="1" dirty="0" smtClean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applying</a:t>
                      </a:r>
                      <a:endParaRPr lang="en-US" sz="2800" b="1" dirty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0" dirty="0" smtClean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นำไปใช้ ประยุกต์ แก้ไขปัญหา เลือกใช้</a:t>
                      </a:r>
                      <a:r>
                        <a:rPr lang="th-TH" sz="2800" b="0" baseline="0" dirty="0" smtClean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นำความรู้ไปใช้ในสถานการณ์ที่ต่างไปจากเดิม</a:t>
                      </a:r>
                      <a:r>
                        <a:rPr lang="th-TH" sz="2800" b="0" dirty="0" smtClean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ฯลฯ</a:t>
                      </a:r>
                    </a:p>
                  </a:txBody>
                  <a:tcPr/>
                </a:tc>
              </a:tr>
              <a:tr h="1022450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การวิเคราะห์</a:t>
                      </a:r>
                    </a:p>
                    <a:p>
                      <a:pPr algn="ctr"/>
                      <a:r>
                        <a:rPr lang="en-US" sz="2800" b="1" dirty="0" smtClean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analyzing</a:t>
                      </a:r>
                      <a:endParaRPr lang="en-US" sz="2800" b="1" dirty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0" dirty="0" smtClean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เปรียบเทียบ อธิบายลักษณะ บอกความเหมือนความต่าง</a:t>
                      </a:r>
                      <a:r>
                        <a:rPr lang="th-TH" sz="2800" b="0" baseline="0" dirty="0" smtClean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จำแนก ตรวจสอบ วินิจฉัย หาจุดเปลี่ยน </a:t>
                      </a:r>
                      <a:r>
                        <a:rPr lang="th-TH" sz="2800" b="0" dirty="0" smtClean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ฯลฯ</a:t>
                      </a:r>
                    </a:p>
                  </a:txBody>
                  <a:tcPr/>
                </a:tc>
              </a:tr>
              <a:tr h="1022450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การประเมินค่า</a:t>
                      </a:r>
                    </a:p>
                    <a:p>
                      <a:pPr algn="ctr"/>
                      <a:r>
                        <a:rPr lang="en-US" sz="2800" b="1" dirty="0" smtClean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evaluating</a:t>
                      </a:r>
                      <a:endParaRPr lang="en-US" sz="2800" b="1" dirty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0" dirty="0" smtClean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พิสูจน์หรือตัดสินใจ</a:t>
                      </a:r>
                      <a:r>
                        <a:rPr lang="th-TH" sz="2800" b="0" baseline="0" dirty="0" smtClean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</a:t>
                      </a:r>
                      <a:r>
                        <a:rPr lang="th-TH" sz="2800" b="0" dirty="0" smtClean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ตรวจสอบ วิจารณ์ ตัดสิน </a:t>
                      </a:r>
                      <a:r>
                        <a:rPr lang="th-TH" sz="2800" b="0" baseline="0" dirty="0" smtClean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อภิปราย แก้ต่าง โต้แย้ง เลือก ให้คุณค่า </a:t>
                      </a:r>
                      <a:r>
                        <a:rPr lang="th-TH" sz="2800" b="0" dirty="0" smtClean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ฯลฯ</a:t>
                      </a:r>
                    </a:p>
                  </a:txBody>
                  <a:tcPr/>
                </a:tc>
              </a:tr>
              <a:tr h="715715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การสร้างสรรค์</a:t>
                      </a:r>
                    </a:p>
                    <a:p>
                      <a:pPr algn="ctr"/>
                      <a:r>
                        <a:rPr lang="en-US" sz="2800" b="1" dirty="0" smtClean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creating</a:t>
                      </a:r>
                      <a:endParaRPr lang="en-US" sz="2800" b="1" dirty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0" dirty="0" smtClean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ออกแบบ วางแผน ผลิต สร้าง</a:t>
                      </a:r>
                      <a:r>
                        <a:rPr lang="th-TH" sz="2800" b="0" baseline="0" dirty="0" smtClean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ให้ความเห็นในมุมมองใหม่ </a:t>
                      </a:r>
                      <a:r>
                        <a:rPr lang="th-TH" sz="2800" b="0" dirty="0" smtClean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ฯลฯ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20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7504" y="116632"/>
            <a:ext cx="90364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Cordia New" pitchFamily="34" charset="-34"/>
                <a:cs typeface="Cordia New" pitchFamily="34" charset="-34"/>
              </a:rPr>
              <a:t>1</a:t>
            </a:r>
            <a:r>
              <a:rPr lang="th-TH" sz="4000" b="1" dirty="0" smtClean="0">
                <a:latin typeface="Cordia New" pitchFamily="34" charset="-34"/>
                <a:cs typeface="Cordia New" pitchFamily="34" charset="-34"/>
              </a:rPr>
              <a:t>.  </a:t>
            </a:r>
            <a:r>
              <a:rPr lang="th-TH" sz="4000" b="1" dirty="0">
                <a:latin typeface="Cordia New" pitchFamily="34" charset="-34"/>
                <a:cs typeface="Cordia New" pitchFamily="34" charset="-34"/>
              </a:rPr>
              <a:t>หากเปรียบเทียบ พ.ศ. 2310 เป็นปีที่ไทยเสียกรุงศรีอยุธยาครั้งที่ 2 ซึ่งตรงกับยุคสมัยใด</a:t>
            </a:r>
            <a:r>
              <a:rPr lang="th-TH" sz="4000" b="1" dirty="0" smtClean="0">
                <a:latin typeface="Cordia New" pitchFamily="34" charset="-34"/>
                <a:cs typeface="Cordia New" pitchFamily="34" charset="-34"/>
              </a:rPr>
              <a:t>ของประวัติศาสตร์</a:t>
            </a:r>
            <a:r>
              <a:rPr lang="th-TH" sz="4000" b="1" dirty="0">
                <a:latin typeface="Cordia New" pitchFamily="34" charset="-34"/>
                <a:cs typeface="Cordia New" pitchFamily="34" charset="-34"/>
              </a:rPr>
              <a:t>สากล</a:t>
            </a:r>
          </a:p>
          <a:p>
            <a:r>
              <a:rPr lang="th-TH" sz="4000" b="1" dirty="0">
                <a:latin typeface="Cordia New" pitchFamily="34" charset="-34"/>
                <a:cs typeface="Cordia New" pitchFamily="34" charset="-34"/>
              </a:rPr>
              <a:t>                 </a:t>
            </a:r>
            <a:r>
              <a:rPr lang="th-TH" sz="4000" b="1" dirty="0" smtClean="0">
                <a:latin typeface="Cordia New" pitchFamily="34" charset="-34"/>
                <a:cs typeface="Cordia New" pitchFamily="34" charset="-34"/>
              </a:rPr>
              <a:t>ก.  </a:t>
            </a:r>
            <a:r>
              <a:rPr lang="th-TH" sz="4000" b="1" dirty="0">
                <a:latin typeface="Cordia New" pitchFamily="34" charset="-34"/>
                <a:cs typeface="Cordia New" pitchFamily="34" charset="-34"/>
              </a:rPr>
              <a:t>สมัยจักรวรรดินิยม</a:t>
            </a:r>
          </a:p>
          <a:p>
            <a:r>
              <a:rPr lang="th-TH" sz="4000" b="1" dirty="0">
                <a:latin typeface="Cordia New" pitchFamily="34" charset="-34"/>
                <a:cs typeface="Cordia New" pitchFamily="34" charset="-34"/>
              </a:rPr>
              <a:t>                 </a:t>
            </a:r>
            <a:r>
              <a:rPr lang="th-TH" sz="4000" b="1" dirty="0" smtClean="0">
                <a:latin typeface="Cordia New" pitchFamily="34" charset="-34"/>
                <a:cs typeface="Cordia New" pitchFamily="34" charset="-34"/>
              </a:rPr>
              <a:t>ข.  </a:t>
            </a:r>
            <a:r>
              <a:rPr lang="th-TH" sz="4000" b="1" dirty="0">
                <a:latin typeface="Cordia New" pitchFamily="34" charset="-34"/>
                <a:cs typeface="Cordia New" pitchFamily="34" charset="-34"/>
              </a:rPr>
              <a:t>สมัยสงครามโลกครั้งที่ 1 </a:t>
            </a:r>
          </a:p>
          <a:p>
            <a:r>
              <a:rPr lang="th-TH" sz="4000" b="1" dirty="0">
                <a:latin typeface="Cordia New" pitchFamily="34" charset="-34"/>
                <a:cs typeface="Cordia New" pitchFamily="34" charset="-34"/>
              </a:rPr>
              <a:t>                 </a:t>
            </a:r>
            <a:r>
              <a:rPr lang="th-TH" sz="4000" b="1" dirty="0" smtClean="0">
                <a:latin typeface="Cordia New" pitchFamily="34" charset="-34"/>
                <a:cs typeface="Cordia New" pitchFamily="34" charset="-34"/>
              </a:rPr>
              <a:t>ค.  </a:t>
            </a:r>
            <a:r>
              <a:rPr lang="th-TH" sz="4000" b="1" dirty="0">
                <a:latin typeface="Cordia New" pitchFamily="34" charset="-34"/>
                <a:cs typeface="Cordia New" pitchFamily="34" charset="-34"/>
              </a:rPr>
              <a:t>สมัยสงครามโลกครั้งที่ 2</a:t>
            </a:r>
          </a:p>
          <a:p>
            <a:r>
              <a:rPr lang="th-TH" sz="4000" b="1" dirty="0">
                <a:latin typeface="Cordia New" pitchFamily="34" charset="-34"/>
                <a:cs typeface="Cordia New" pitchFamily="34" charset="-34"/>
              </a:rPr>
              <a:t>                 </a:t>
            </a:r>
            <a:r>
              <a:rPr lang="th-TH" sz="4000" b="1" dirty="0" smtClean="0">
                <a:latin typeface="Cordia New" pitchFamily="34" charset="-34"/>
                <a:cs typeface="Cordia New" pitchFamily="34" charset="-34"/>
              </a:rPr>
              <a:t>ง.  </a:t>
            </a:r>
            <a:r>
              <a:rPr lang="th-TH" sz="4000" b="1" dirty="0">
                <a:latin typeface="Cordia New" pitchFamily="34" charset="-34"/>
                <a:cs typeface="Cordia New" pitchFamily="34" charset="-34"/>
              </a:rPr>
              <a:t>สมัยการสำรวจทางทะเล</a:t>
            </a:r>
          </a:p>
          <a:p>
            <a:r>
              <a:rPr lang="th-TH" sz="4000" b="1" dirty="0">
                <a:latin typeface="Cordia New" pitchFamily="34" charset="-34"/>
                <a:cs typeface="Cordia New" pitchFamily="34" charset="-34"/>
              </a:rPr>
              <a:t>                 จ</a:t>
            </a:r>
            <a:r>
              <a:rPr lang="th-TH" sz="4000" b="1" dirty="0" smtClean="0">
                <a:latin typeface="Cordia New" pitchFamily="34" charset="-34"/>
                <a:cs typeface="Cordia New" pitchFamily="34" charset="-34"/>
              </a:rPr>
              <a:t>.  </a:t>
            </a:r>
            <a:r>
              <a:rPr lang="th-TH" sz="4000" b="1" dirty="0">
                <a:latin typeface="Cordia New" pitchFamily="34" charset="-34"/>
                <a:cs typeface="Cordia New" pitchFamily="34" charset="-34"/>
              </a:rPr>
              <a:t>สมัยการปฏิวัติอุตสาหกรรม</a:t>
            </a:r>
          </a:p>
        </p:txBody>
      </p:sp>
      <p:sp>
        <p:nvSpPr>
          <p:cNvPr id="9" name="Rectangle 8"/>
          <p:cNvSpPr/>
          <p:nvPr/>
        </p:nvSpPr>
        <p:spPr>
          <a:xfrm>
            <a:off x="330350" y="4849575"/>
            <a:ext cx="789831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800" dirty="0">
                <a:latin typeface="CordiaUPC" pitchFamily="34" charset="-34"/>
                <a:cs typeface="CordiaUPC" pitchFamily="34" charset="-34"/>
              </a:rPr>
              <a:t>เสียกรุงศรีอยุธยาครั้งที่ </a:t>
            </a:r>
            <a:r>
              <a:rPr lang="en-US" sz="4800" dirty="0" smtClean="0">
                <a:latin typeface="CordiaUPC" pitchFamily="34" charset="-34"/>
                <a:cs typeface="CordiaUPC" pitchFamily="34" charset="-34"/>
              </a:rPr>
              <a:t>1 </a:t>
            </a:r>
            <a:r>
              <a:rPr lang="th-TH" sz="4800" dirty="0">
                <a:latin typeface="CordiaUPC" pitchFamily="34" charset="-34"/>
                <a:cs typeface="CordiaUPC" pitchFamily="34" charset="-34"/>
              </a:rPr>
              <a:t>เพราะพระ</a:t>
            </a:r>
            <a:r>
              <a:rPr lang="th-TH" sz="4800" dirty="0" smtClean="0">
                <a:latin typeface="CordiaUPC" pitchFamily="34" charset="-34"/>
                <a:cs typeface="CordiaUPC" pitchFamily="34" charset="-34"/>
              </a:rPr>
              <a:t>ยาจักรี</a:t>
            </a:r>
          </a:p>
          <a:p>
            <a:r>
              <a:rPr lang="th-TH" sz="4800" dirty="0" smtClean="0">
                <a:latin typeface="CordiaUPC" pitchFamily="34" charset="-34"/>
                <a:cs typeface="CordiaUPC" pitchFamily="34" charset="-34"/>
              </a:rPr>
              <a:t>เสียกรุงศรีอยุธยาครั้งที่ </a:t>
            </a:r>
            <a:r>
              <a:rPr lang="en-US" sz="4800" dirty="0" smtClean="0">
                <a:latin typeface="CordiaUPC" pitchFamily="34" charset="-34"/>
                <a:cs typeface="CordiaUPC" pitchFamily="34" charset="-34"/>
              </a:rPr>
              <a:t>2 </a:t>
            </a:r>
            <a:r>
              <a:rPr lang="th-TH" sz="4800" dirty="0" smtClean="0">
                <a:latin typeface="CordiaUPC" pitchFamily="34" charset="-34"/>
                <a:cs typeface="CordiaUPC" pitchFamily="34" charset="-34"/>
              </a:rPr>
              <a:t>เพราะพระยา</a:t>
            </a:r>
            <a:r>
              <a:rPr lang="th-TH" sz="4800" dirty="0">
                <a:latin typeface="CordiaUPC" pitchFamily="34" charset="-34"/>
                <a:cs typeface="CordiaUPC" pitchFamily="34" charset="-34"/>
              </a:rPr>
              <a:t>พลเทพ </a:t>
            </a:r>
            <a:endParaRPr lang="en-US" sz="4800" dirty="0"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52120" y="4797152"/>
            <a:ext cx="3168352" cy="14971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09100" y="4693570"/>
            <a:ext cx="5243019" cy="1600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107504" y="4517837"/>
            <a:ext cx="8856984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01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1686" y="404664"/>
            <a:ext cx="9341296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Cordia New" pitchFamily="34" charset="-34"/>
                <a:cs typeface="Cordia New" pitchFamily="34" charset="-34"/>
              </a:rPr>
              <a:t>2. </a:t>
            </a:r>
            <a:r>
              <a:rPr lang="th-TH" sz="3600" b="1" dirty="0">
                <a:latin typeface="Cordia New" pitchFamily="34" charset="-34"/>
                <a:cs typeface="Cordia New" pitchFamily="34" charset="-34"/>
              </a:rPr>
              <a:t>พระราชกรณียกิจใดของสมเด็จพระนเรศวรมหาราชกับพระบาทสมเด็จพระจุลจอมเกล้า</a:t>
            </a:r>
            <a:r>
              <a:rPr lang="th-TH" sz="3600" b="1" dirty="0" smtClean="0">
                <a:latin typeface="Cordia New" pitchFamily="34" charset="-34"/>
                <a:cs typeface="Cordia New" pitchFamily="34" charset="-34"/>
              </a:rPr>
              <a:t>เจ้าอยู่หัวที่</a:t>
            </a:r>
            <a:r>
              <a:rPr lang="th-TH" sz="3600" b="1" dirty="0">
                <a:latin typeface="Cordia New" pitchFamily="34" charset="-34"/>
                <a:cs typeface="Cordia New" pitchFamily="34" charset="-34"/>
              </a:rPr>
              <a:t>คล้ายคลึงกัน</a:t>
            </a:r>
            <a:endParaRPr lang="en-US" sz="3600" b="1" dirty="0">
              <a:latin typeface="Cordia New" pitchFamily="34" charset="-34"/>
              <a:cs typeface="Cordia New" pitchFamily="34" charset="-34"/>
            </a:endParaRPr>
          </a:p>
          <a:p>
            <a:pPr marL="711200">
              <a:spcAft>
                <a:spcPts val="1200"/>
              </a:spcAft>
            </a:pPr>
            <a:r>
              <a:rPr lang="th-TH" sz="3600" b="1" dirty="0" smtClean="0">
                <a:latin typeface="Cordia New" pitchFamily="34" charset="-34"/>
                <a:cs typeface="Cordia New" pitchFamily="34" charset="-34"/>
              </a:rPr>
              <a:t>ก</a:t>
            </a:r>
            <a:r>
              <a:rPr lang="en-US" sz="3600" b="1" dirty="0" smtClean="0">
                <a:latin typeface="Cordia New" pitchFamily="34" charset="-34"/>
                <a:cs typeface="Cordia New" pitchFamily="34" charset="-34"/>
              </a:rPr>
              <a:t>.  </a:t>
            </a:r>
            <a:r>
              <a:rPr lang="th-TH" sz="3600" b="1" dirty="0">
                <a:latin typeface="Cordia New" pitchFamily="34" charset="-34"/>
                <a:cs typeface="Cordia New" pitchFamily="34" charset="-34"/>
              </a:rPr>
              <a:t>การยกเลิกระบบไพร่และระบบทาสออกจากสังคมไทย</a:t>
            </a:r>
            <a:endParaRPr lang="en-US" sz="3600" b="1" dirty="0">
              <a:latin typeface="Cordia New" pitchFamily="34" charset="-34"/>
              <a:cs typeface="Cordia New" pitchFamily="34" charset="-34"/>
            </a:endParaRPr>
          </a:p>
          <a:p>
            <a:pPr marL="711200">
              <a:spcAft>
                <a:spcPts val="1200"/>
              </a:spcAft>
            </a:pPr>
            <a:r>
              <a:rPr lang="th-TH" sz="3600" b="1" dirty="0" smtClean="0">
                <a:latin typeface="Cordia New" pitchFamily="34" charset="-34"/>
                <a:cs typeface="Cordia New" pitchFamily="34" charset="-34"/>
              </a:rPr>
              <a:t>ข</a:t>
            </a:r>
            <a:r>
              <a:rPr lang="en-US" sz="3600" b="1" dirty="0" smtClean="0">
                <a:latin typeface="Cordia New" pitchFamily="34" charset="-34"/>
                <a:cs typeface="Cordia New" pitchFamily="34" charset="-34"/>
              </a:rPr>
              <a:t>.  </a:t>
            </a:r>
            <a:r>
              <a:rPr lang="th-TH" sz="3600" b="1" dirty="0">
                <a:latin typeface="Cordia New" pitchFamily="34" charset="-34"/>
                <a:cs typeface="Cordia New" pitchFamily="34" charset="-34"/>
              </a:rPr>
              <a:t>ทรงส่งเสริมให้ชาวต่างชาติเข้ามาค้าขายในแผ่นดินไทย</a:t>
            </a:r>
            <a:endParaRPr lang="en-US" sz="3600" b="1" dirty="0">
              <a:latin typeface="Cordia New" pitchFamily="34" charset="-34"/>
              <a:cs typeface="Cordia New" pitchFamily="34" charset="-34"/>
            </a:endParaRPr>
          </a:p>
          <a:p>
            <a:pPr marL="711200">
              <a:spcAft>
                <a:spcPts val="1200"/>
              </a:spcAft>
            </a:pPr>
            <a:r>
              <a:rPr lang="th-TH" sz="3600" b="1" dirty="0" smtClean="0">
                <a:latin typeface="Cordia New" pitchFamily="34" charset="-34"/>
                <a:cs typeface="Cordia New" pitchFamily="34" charset="-34"/>
              </a:rPr>
              <a:t>ค</a:t>
            </a:r>
            <a:r>
              <a:rPr lang="en-US" sz="3600" b="1" dirty="0" smtClean="0">
                <a:latin typeface="Cordia New" pitchFamily="34" charset="-34"/>
                <a:cs typeface="Cordia New" pitchFamily="34" charset="-34"/>
              </a:rPr>
              <a:t>.  </a:t>
            </a:r>
            <a:r>
              <a:rPr lang="th-TH" sz="3600" b="1" dirty="0">
                <a:latin typeface="Cordia New" pitchFamily="34" charset="-34"/>
                <a:cs typeface="Cordia New" pitchFamily="34" charset="-34"/>
              </a:rPr>
              <a:t>ทรงกอบกู้อิสรภาพและทรงปฏิรูปบ้านเมืองให้ทันสมัย</a:t>
            </a:r>
            <a:endParaRPr lang="en-US" sz="3600" b="1" dirty="0">
              <a:latin typeface="Cordia New" pitchFamily="34" charset="-34"/>
              <a:cs typeface="Cordia New" pitchFamily="34" charset="-34"/>
            </a:endParaRPr>
          </a:p>
          <a:p>
            <a:pPr marL="711200">
              <a:spcAft>
                <a:spcPts val="1200"/>
              </a:spcAft>
            </a:pPr>
            <a:r>
              <a:rPr lang="th-TH" sz="3600" b="1" dirty="0" smtClean="0">
                <a:latin typeface="Cordia New" pitchFamily="34" charset="-34"/>
                <a:cs typeface="Cordia New" pitchFamily="34" charset="-34"/>
              </a:rPr>
              <a:t>ง</a:t>
            </a:r>
            <a:r>
              <a:rPr lang="en-US" sz="3600" b="1" dirty="0" smtClean="0">
                <a:latin typeface="Cordia New" pitchFamily="34" charset="-34"/>
                <a:cs typeface="Cordia New" pitchFamily="34" charset="-34"/>
              </a:rPr>
              <a:t>.  </a:t>
            </a:r>
            <a:r>
              <a:rPr lang="th-TH" sz="3600" b="1" dirty="0">
                <a:latin typeface="Cordia New" pitchFamily="34" charset="-34"/>
                <a:cs typeface="Cordia New" pitchFamily="34" charset="-34"/>
              </a:rPr>
              <a:t>การทำให้ประเทศไทยไม่ตกอยู่ใต้การปกครองของต่างชาติ</a:t>
            </a:r>
            <a:endParaRPr lang="en-US" sz="3600" b="1" dirty="0">
              <a:latin typeface="Cordia New" pitchFamily="34" charset="-34"/>
              <a:cs typeface="Cordia New" pitchFamily="34" charset="-34"/>
            </a:endParaRPr>
          </a:p>
          <a:p>
            <a:pPr marL="711200">
              <a:spcAft>
                <a:spcPts val="1200"/>
              </a:spcAft>
            </a:pPr>
            <a:r>
              <a:rPr lang="th-TH" sz="3600" b="1" dirty="0">
                <a:latin typeface="Cordia New" pitchFamily="34" charset="-34"/>
                <a:cs typeface="Cordia New" pitchFamily="34" charset="-34"/>
              </a:rPr>
              <a:t>จ</a:t>
            </a:r>
            <a:r>
              <a:rPr lang="en-US" sz="3600" b="1" dirty="0" smtClean="0">
                <a:latin typeface="Cordia New" pitchFamily="34" charset="-34"/>
                <a:cs typeface="Cordia New" pitchFamily="34" charset="-34"/>
              </a:rPr>
              <a:t>. </a:t>
            </a:r>
            <a:r>
              <a:rPr lang="th-TH" sz="3600" b="1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3600" b="1" dirty="0">
                <a:latin typeface="Cordia New" pitchFamily="34" charset="-34"/>
                <a:cs typeface="Cordia New" pitchFamily="34" charset="-34"/>
              </a:rPr>
              <a:t>ทรงขยายอาณาเขตของแผ่นดินไทยออกไปอย่างกว้างขวาง</a:t>
            </a:r>
            <a:endParaRPr lang="en-US" sz="36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09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188640"/>
            <a:ext cx="89154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4000" b="1" dirty="0" smtClean="0">
                <a:latin typeface="Cordia New" pitchFamily="34" charset="-34"/>
                <a:cs typeface="Cordia New" pitchFamily="34" charset="-34"/>
              </a:rPr>
              <a:t>3.  </a:t>
            </a:r>
            <a:r>
              <a:rPr lang="th-TH" sz="4000" b="1" dirty="0" smtClean="0">
                <a:latin typeface="Cordia New" pitchFamily="34" charset="-34"/>
                <a:cs typeface="Cordia New" pitchFamily="34" charset="-34"/>
              </a:rPr>
              <a:t>วันหยุด</a:t>
            </a:r>
            <a:r>
              <a:rPr lang="th-TH" sz="4000" b="1" dirty="0">
                <a:latin typeface="Cordia New" pitchFamily="34" charset="-34"/>
                <a:cs typeface="Cordia New" pitchFamily="34" charset="-34"/>
              </a:rPr>
              <a:t>เด็กชายเอ จะใช้คอมพิวเตอร์อยู่คนเดียวทั้งวันจะเกิดปัญหาใน ข้อใดมากที่สุด</a:t>
            </a:r>
          </a:p>
          <a:p>
            <a:pPr>
              <a:spcAft>
                <a:spcPts val="1800"/>
              </a:spcAft>
            </a:pPr>
            <a:r>
              <a:rPr lang="en-US" sz="4000" b="1" dirty="0" smtClean="0">
                <a:latin typeface="Cordia New" pitchFamily="34" charset="-34"/>
                <a:cs typeface="Cordia New" pitchFamily="34" charset="-34"/>
              </a:rPr>
              <a:t>     </a:t>
            </a:r>
            <a:r>
              <a:rPr lang="th-TH" sz="4000" b="1" dirty="0" smtClean="0">
                <a:latin typeface="Cordia New" pitchFamily="34" charset="-34"/>
                <a:cs typeface="Cordia New" pitchFamily="34" charset="-34"/>
              </a:rPr>
              <a:t>ก. เกิด</a:t>
            </a:r>
            <a:r>
              <a:rPr lang="th-TH" sz="4000" b="1" dirty="0">
                <a:latin typeface="Cordia New" pitchFamily="34" charset="-34"/>
                <a:cs typeface="Cordia New" pitchFamily="34" charset="-34"/>
              </a:rPr>
              <a:t>อาชญากรรมทางคอมพิวเตอร์</a:t>
            </a:r>
          </a:p>
          <a:p>
            <a:pPr>
              <a:spcAft>
                <a:spcPts val="1800"/>
              </a:spcAft>
            </a:pPr>
            <a:r>
              <a:rPr lang="en-US" sz="4000" b="1" dirty="0" smtClean="0">
                <a:latin typeface="Cordia New" pitchFamily="34" charset="-34"/>
                <a:cs typeface="Cordia New" pitchFamily="34" charset="-34"/>
              </a:rPr>
              <a:t>     </a:t>
            </a:r>
            <a:r>
              <a:rPr lang="th-TH" sz="4000" b="1" dirty="0" smtClean="0">
                <a:latin typeface="Cordia New" pitchFamily="34" charset="-34"/>
                <a:cs typeface="Cordia New" pitchFamily="34" charset="-34"/>
              </a:rPr>
              <a:t>ข. เกิด</a:t>
            </a:r>
            <a:r>
              <a:rPr lang="th-TH" sz="4000" b="1" dirty="0">
                <a:latin typeface="Cordia New" pitchFamily="34" charset="-34"/>
                <a:cs typeface="Cordia New" pitchFamily="34" charset="-34"/>
              </a:rPr>
              <a:t>การเผยแพร่วัฒนธรรมที่ไม่เหมาะสม</a:t>
            </a:r>
          </a:p>
          <a:p>
            <a:pPr>
              <a:spcAft>
                <a:spcPts val="1800"/>
              </a:spcAft>
            </a:pPr>
            <a:r>
              <a:rPr lang="en-US" sz="4000" b="1" dirty="0" smtClean="0">
                <a:latin typeface="Cordia New" pitchFamily="34" charset="-34"/>
                <a:cs typeface="Cordia New" pitchFamily="34" charset="-34"/>
              </a:rPr>
              <a:t>     </a:t>
            </a:r>
            <a:r>
              <a:rPr lang="th-TH" sz="4000" b="1" dirty="0" smtClean="0">
                <a:latin typeface="Cordia New" pitchFamily="34" charset="-34"/>
                <a:cs typeface="Cordia New" pitchFamily="34" charset="-34"/>
              </a:rPr>
              <a:t>ค. ความสัมพันธ์</a:t>
            </a:r>
            <a:r>
              <a:rPr lang="th-TH" sz="4000" b="1" dirty="0">
                <a:latin typeface="Cordia New" pitchFamily="34" charset="-34"/>
                <a:cs typeface="Cordia New" pitchFamily="34" charset="-34"/>
              </a:rPr>
              <a:t>ของมนุษย์เสื่อมถอย</a:t>
            </a:r>
          </a:p>
          <a:p>
            <a:pPr>
              <a:spcAft>
                <a:spcPts val="1800"/>
              </a:spcAft>
            </a:pPr>
            <a:r>
              <a:rPr lang="en-US" sz="4000" b="1" dirty="0" smtClean="0">
                <a:latin typeface="Cordia New" pitchFamily="34" charset="-34"/>
                <a:cs typeface="Cordia New" pitchFamily="34" charset="-34"/>
              </a:rPr>
              <a:t>     </a:t>
            </a:r>
            <a:r>
              <a:rPr lang="th-TH" sz="4000" b="1" dirty="0" smtClean="0">
                <a:latin typeface="Cordia New" pitchFamily="34" charset="-34"/>
                <a:cs typeface="Cordia New" pitchFamily="34" charset="-34"/>
              </a:rPr>
              <a:t>ง. มี</a:t>
            </a:r>
            <a:r>
              <a:rPr lang="th-TH" sz="4000" b="1" dirty="0">
                <a:latin typeface="Cordia New" pitchFamily="34" charset="-34"/>
                <a:cs typeface="Cordia New" pitchFamily="34" charset="-34"/>
              </a:rPr>
              <a:t>การพัฒนาอาวุธมีอำนาจทำลายล้างสูง</a:t>
            </a:r>
            <a:endParaRPr lang="en-US" sz="40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4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04" y="44624"/>
            <a:ext cx="8229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Cordia New" pitchFamily="34" charset="-34"/>
                <a:cs typeface="Cordia New" pitchFamily="34" charset="-34"/>
              </a:rPr>
              <a:t>4. </a:t>
            </a:r>
            <a:r>
              <a:rPr lang="th-TH" sz="4000" b="1" dirty="0" smtClean="0">
                <a:latin typeface="Cordia New" pitchFamily="34" charset="-34"/>
                <a:cs typeface="Cordia New" pitchFamily="34" charset="-34"/>
              </a:rPr>
              <a:t>สัญลักษณ์</a:t>
            </a:r>
            <a:r>
              <a:rPr lang="th-TH" sz="4000" b="1" dirty="0">
                <a:latin typeface="Cordia New" pitchFamily="34" charset="-34"/>
                <a:cs typeface="Cordia New" pitchFamily="34" charset="-34"/>
              </a:rPr>
              <a:t>สี่เหลี่ยมด้านขนานใช้ในขั้นตอนใด                                    </a:t>
            </a:r>
          </a:p>
          <a:p>
            <a:r>
              <a:rPr lang="en-US" sz="4000" b="1" dirty="0" smtClean="0">
                <a:latin typeface="Cordia New" pitchFamily="34" charset="-34"/>
                <a:cs typeface="Cordia New" pitchFamily="34" charset="-34"/>
              </a:rPr>
              <a:t>     </a:t>
            </a:r>
            <a:r>
              <a:rPr lang="th-TH" sz="4000" b="1" dirty="0" smtClean="0">
                <a:latin typeface="Cordia New" pitchFamily="34" charset="-34"/>
                <a:cs typeface="Cordia New" pitchFamily="34" charset="-34"/>
              </a:rPr>
              <a:t>ก. </a:t>
            </a:r>
            <a:r>
              <a:rPr lang="th-TH" sz="4000" b="1" dirty="0">
                <a:latin typeface="Cordia New" pitchFamily="34" charset="-34"/>
                <a:cs typeface="Cordia New" pitchFamily="34" charset="-34"/>
              </a:rPr>
              <a:t>แสดงค่า                     </a:t>
            </a:r>
            <a:r>
              <a:rPr lang="th-TH" sz="4000" b="1" dirty="0" smtClean="0">
                <a:latin typeface="Cordia New" pitchFamily="34" charset="-34"/>
                <a:cs typeface="Cordia New" pitchFamily="34" charset="-34"/>
              </a:rPr>
              <a:t>ข. รับ</a:t>
            </a:r>
            <a:r>
              <a:rPr lang="th-TH" sz="4000" b="1" dirty="0">
                <a:latin typeface="Cordia New" pitchFamily="34" charset="-34"/>
                <a:cs typeface="Cordia New" pitchFamily="34" charset="-34"/>
              </a:rPr>
              <a:t>ค่า                                             </a:t>
            </a:r>
          </a:p>
          <a:p>
            <a:r>
              <a:rPr lang="en-US" sz="4000" b="1" dirty="0" smtClean="0">
                <a:latin typeface="Cordia New" pitchFamily="34" charset="-34"/>
                <a:cs typeface="Cordia New" pitchFamily="34" charset="-34"/>
              </a:rPr>
              <a:t>     </a:t>
            </a:r>
            <a:r>
              <a:rPr lang="th-TH" sz="4000" b="1" dirty="0" smtClean="0">
                <a:latin typeface="Cordia New" pitchFamily="34" charset="-34"/>
                <a:cs typeface="Cordia New" pitchFamily="34" charset="-34"/>
              </a:rPr>
              <a:t>ค. ประมวลผล</a:t>
            </a:r>
            <a:r>
              <a:rPr lang="en-US" sz="4000" b="1" dirty="0" smtClean="0">
                <a:latin typeface="Cordia New" pitchFamily="34" charset="-34"/>
                <a:cs typeface="Cordia New" pitchFamily="34" charset="-34"/>
              </a:rPr>
              <a:t>                 </a:t>
            </a:r>
            <a:r>
              <a:rPr lang="th-TH" sz="4000" b="1" dirty="0" smtClean="0">
                <a:latin typeface="Cordia New" pitchFamily="34" charset="-34"/>
                <a:cs typeface="Cordia New" pitchFamily="34" charset="-34"/>
              </a:rPr>
              <a:t>ง. เริ่มต้น </a:t>
            </a:r>
            <a:endParaRPr lang="en-US" sz="4000" b="1" dirty="0"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565" y="2708920"/>
            <a:ext cx="5141947" cy="4118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5496" y="2204864"/>
            <a:ext cx="91085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Cordia New" pitchFamily="34" charset="-34"/>
                <a:cs typeface="Cordia New" pitchFamily="34" charset="-34"/>
              </a:rPr>
              <a:t>5. </a:t>
            </a:r>
            <a:r>
              <a:rPr lang="th-TH" sz="4000" b="1" dirty="0" smtClean="0">
                <a:latin typeface="Cordia New" pitchFamily="34" charset="-34"/>
                <a:cs typeface="Cordia New" pitchFamily="34" charset="-34"/>
              </a:rPr>
              <a:t>ในผังงานของการจำแนกภาวะอ้วนผอมต่อไปนี้</a:t>
            </a:r>
            <a:endParaRPr lang="en-US" sz="4000" b="1" dirty="0" smtClean="0">
              <a:latin typeface="Cordia New" pitchFamily="34" charset="-34"/>
              <a:cs typeface="Cordia New" pitchFamily="34" charset="-34"/>
            </a:endParaRPr>
          </a:p>
          <a:p>
            <a:r>
              <a:rPr lang="th-TH" sz="4000" b="1" dirty="0" smtClean="0">
                <a:latin typeface="Cordia New" pitchFamily="34" charset="-34"/>
                <a:cs typeface="Cordia New" pitchFamily="34" charset="-34"/>
              </a:rPr>
              <a:t>ลำดับการทำงาน (</a:t>
            </a:r>
            <a:r>
              <a:rPr lang="en-US" sz="4000" b="1" dirty="0" smtClean="0">
                <a:latin typeface="Cordia New" pitchFamily="34" charset="-34"/>
                <a:cs typeface="Cordia New" pitchFamily="34" charset="-34"/>
              </a:rPr>
              <a:t>4</a:t>
            </a:r>
            <a:r>
              <a:rPr lang="th-TH" sz="4000" b="1" dirty="0" smtClean="0">
                <a:latin typeface="Cordia New" pitchFamily="34" charset="-34"/>
                <a:cs typeface="Cordia New" pitchFamily="34" charset="-34"/>
              </a:rPr>
              <a:t>)</a:t>
            </a:r>
            <a:r>
              <a:rPr lang="en-US" sz="4000" b="1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4000" b="1" dirty="0" smtClean="0">
                <a:latin typeface="Cordia New" pitchFamily="34" charset="-34"/>
                <a:cs typeface="Cordia New" pitchFamily="34" charset="-34"/>
              </a:rPr>
              <a:t>คือ</a:t>
            </a:r>
          </a:p>
          <a:p>
            <a:r>
              <a:rPr lang="th-TH" sz="4000" b="1" dirty="0" smtClean="0">
                <a:latin typeface="Cordia New" pitchFamily="34" charset="-34"/>
                <a:cs typeface="Cordia New" pitchFamily="34" charset="-34"/>
              </a:rPr>
              <a:t> ก. มากกว่า </a:t>
            </a:r>
            <a:r>
              <a:rPr lang="en-US" sz="4000" b="1" dirty="0" smtClean="0">
                <a:latin typeface="Cordia New" pitchFamily="34" charset="-34"/>
                <a:cs typeface="Cordia New" pitchFamily="34" charset="-34"/>
              </a:rPr>
              <a:t>53 </a:t>
            </a:r>
            <a:r>
              <a:rPr lang="th-TH" sz="4000" b="1" dirty="0" smtClean="0">
                <a:latin typeface="Cordia New" pitchFamily="34" charset="-34"/>
                <a:cs typeface="Cordia New" pitchFamily="34" charset="-34"/>
              </a:rPr>
              <a:t>กก.</a:t>
            </a:r>
          </a:p>
          <a:p>
            <a:r>
              <a:rPr lang="th-TH" sz="4000" b="1" dirty="0" smtClean="0">
                <a:latin typeface="Cordia New" pitchFamily="34" charset="-34"/>
                <a:cs typeface="Cordia New" pitchFamily="34" charset="-34"/>
              </a:rPr>
              <a:t> ข. น้อยกว่า </a:t>
            </a:r>
            <a:r>
              <a:rPr lang="en-US" sz="4000" b="1" dirty="0" smtClean="0">
                <a:latin typeface="Cordia New" pitchFamily="34" charset="-34"/>
                <a:cs typeface="Cordia New" pitchFamily="34" charset="-34"/>
              </a:rPr>
              <a:t>80 </a:t>
            </a:r>
            <a:r>
              <a:rPr lang="th-TH" sz="4000" b="1" dirty="0" smtClean="0">
                <a:latin typeface="Cordia New" pitchFamily="34" charset="-34"/>
                <a:cs typeface="Cordia New" pitchFamily="34" charset="-34"/>
              </a:rPr>
              <a:t>กก.</a:t>
            </a:r>
          </a:p>
          <a:p>
            <a:r>
              <a:rPr lang="th-TH" sz="4000" b="1" dirty="0"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4000" b="1" dirty="0" smtClean="0">
                <a:latin typeface="Cordia New" pitchFamily="34" charset="-34"/>
                <a:cs typeface="Cordia New" pitchFamily="34" charset="-34"/>
              </a:rPr>
              <a:t>ค. น้อยกว่าหรือเท่ากับ </a:t>
            </a:r>
            <a:r>
              <a:rPr lang="en-US" sz="4000" b="1" dirty="0" smtClean="0">
                <a:latin typeface="Cordia New" pitchFamily="34" charset="-34"/>
                <a:cs typeface="Cordia New" pitchFamily="34" charset="-34"/>
              </a:rPr>
              <a:t>53 </a:t>
            </a:r>
            <a:r>
              <a:rPr lang="th-TH" sz="4000" b="1" dirty="0" smtClean="0">
                <a:latin typeface="Cordia New" pitchFamily="34" charset="-34"/>
                <a:cs typeface="Cordia New" pitchFamily="34" charset="-34"/>
              </a:rPr>
              <a:t>กก.</a:t>
            </a:r>
          </a:p>
          <a:p>
            <a:r>
              <a:rPr lang="th-TH" sz="4000" b="1" dirty="0"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4000" b="1" dirty="0" smtClean="0">
                <a:latin typeface="Cordia New" pitchFamily="34" charset="-34"/>
                <a:cs typeface="Cordia New" pitchFamily="34" charset="-34"/>
              </a:rPr>
              <a:t>ง.  มากกว่าหรือเท่ากับ </a:t>
            </a:r>
            <a:r>
              <a:rPr lang="en-US" sz="4000" b="1" dirty="0" smtClean="0">
                <a:latin typeface="Cordia New" pitchFamily="34" charset="-34"/>
                <a:cs typeface="Cordia New" pitchFamily="34" charset="-34"/>
              </a:rPr>
              <a:t>80 </a:t>
            </a:r>
            <a:r>
              <a:rPr lang="th-TH" sz="4000" b="1" dirty="0" smtClean="0">
                <a:latin typeface="Cordia New" pitchFamily="34" charset="-34"/>
                <a:cs typeface="Cordia New" pitchFamily="34" charset="-34"/>
              </a:rPr>
              <a:t>กก.</a:t>
            </a:r>
            <a:endParaRPr lang="en-US" sz="40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57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26" name="Picture 2" descr="http://portal.edu.chula.ac.th/pub/jrm/pic/npic/troph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" y="57784"/>
            <a:ext cx="8884921" cy="666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41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0" t="6309" r="6741" b="7729"/>
          <a:stretch/>
        </p:blipFill>
        <p:spPr bwMode="auto">
          <a:xfrm>
            <a:off x="4860032" y="1678290"/>
            <a:ext cx="2421109" cy="2399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-108520" y="44624"/>
            <a:ext cx="9361040" cy="1228998"/>
          </a:xfrm>
          <a:solidFill>
            <a:srgbClr val="000066"/>
          </a:solidFill>
        </p:spPr>
        <p:txBody>
          <a:bodyPr>
            <a:normAutofit/>
          </a:bodyPr>
          <a:lstStyle/>
          <a:p>
            <a:r>
              <a:rPr lang="th-TH" sz="60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ตัวอย่างเครื่องมือประเมิน </a:t>
            </a:r>
            <a:r>
              <a:rPr lang="en-US" sz="60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(1)</a:t>
            </a:r>
            <a:endParaRPr lang="en-US" sz="6000" b="1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31262"/>
            <a:ext cx="1784650" cy="268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http://www.acara.edu.au/verve/_resources/nap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25144"/>
            <a:ext cx="4208084" cy="113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s://encrypted-tbn3.gstatic.com/images?q=tbn:ANd9GcSUhlJBJbu9O_EN4RQXTtD5LzN2eNxyobHZtOddk1d5rrDB8o-QPQ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5"/>
          <a:stretch/>
        </p:blipFill>
        <p:spPr bwMode="auto">
          <a:xfrm>
            <a:off x="5264917" y="4078254"/>
            <a:ext cx="2779010" cy="259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02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Rectangle 2"/>
          <p:cNvSpPr txBox="1">
            <a:spLocks noChangeArrowheads="1"/>
          </p:cNvSpPr>
          <p:nvPr/>
        </p:nvSpPr>
        <p:spPr bwMode="auto">
          <a:xfrm>
            <a:off x="-108520" y="-27384"/>
            <a:ext cx="9361040" cy="1417637"/>
          </a:xfrm>
          <a:prstGeom prst="rect">
            <a:avLst/>
          </a:prstGeom>
          <a:solidFill>
            <a:srgbClr val="000066"/>
          </a:solidFill>
          <a:ln>
            <a:noFill/>
          </a:ln>
          <a:extLst/>
        </p:spPr>
        <p:txBody>
          <a:bodyPr/>
          <a:lstStyle>
            <a:lvl1pPr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>
              <a:lnSpc>
                <a:spcPts val="5000"/>
              </a:lnSpc>
            </a:pPr>
            <a:r>
              <a:rPr lang="en-US" sz="48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Mathematics Literacy</a:t>
            </a:r>
            <a:br>
              <a:rPr lang="en-US" sz="48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</a:br>
            <a:r>
              <a:rPr lang="th-TH" sz="48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การรู้เรื่องคณิตศาสตร์</a:t>
            </a:r>
            <a:endParaRPr lang="th-TH" sz="4800" b="1" dirty="0">
              <a:solidFill>
                <a:schemeClr val="bg1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52239" name="AutoShape 4"/>
          <p:cNvSpPr>
            <a:spLocks noChangeArrowheads="1"/>
          </p:cNvSpPr>
          <p:nvPr/>
        </p:nvSpPr>
        <p:spPr bwMode="gray">
          <a:xfrm>
            <a:off x="72005" y="1593850"/>
            <a:ext cx="2439988" cy="1223962"/>
          </a:xfrm>
          <a:prstGeom prst="roundRect">
            <a:avLst>
              <a:gd name="adj" fmla="val 11921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th-TH" sz="2400" b="1">
              <a:latin typeface="Tahoma" pitchFamily="34" charset="0"/>
            </a:endParaRPr>
          </a:p>
        </p:txBody>
      </p:sp>
      <p:sp>
        <p:nvSpPr>
          <p:cNvPr id="52240" name="Text Box 6"/>
          <p:cNvSpPr txBox="1">
            <a:spLocks noChangeArrowheads="1"/>
          </p:cNvSpPr>
          <p:nvPr/>
        </p:nvSpPr>
        <p:spPr bwMode="gray">
          <a:xfrm>
            <a:off x="72005" y="1812925"/>
            <a:ext cx="2447925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th-TH" sz="2800" b="1" dirty="0">
                <a:latin typeface="CordiaUPC" pitchFamily="34" charset="-34"/>
                <a:cs typeface="CordiaUPC" pitchFamily="34" charset="-34"/>
              </a:rPr>
              <a:t>การกำหนดปัญหาทางคณิตศาสตร์</a:t>
            </a:r>
            <a:endParaRPr lang="en-US" sz="2800" b="1" dirty="0"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52241" name="Text Box 21"/>
          <p:cNvSpPr txBox="1">
            <a:spLocks noChangeArrowheads="1"/>
          </p:cNvSpPr>
          <p:nvPr/>
        </p:nvSpPr>
        <p:spPr bwMode="gray">
          <a:xfrm>
            <a:off x="2545234" y="1522413"/>
            <a:ext cx="6522565" cy="1654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lnSpc>
                <a:spcPct val="90000"/>
              </a:lnSpc>
              <a:buSzPct val="80000"/>
              <a:buFont typeface="Wingdings" pitchFamily="2" charset="2"/>
              <a:buChar char="v"/>
            </a:pPr>
            <a:r>
              <a:rPr lang="th-TH" altLang="ko-KR" sz="2800" dirty="0">
                <a:latin typeface="CordiaUPC" pitchFamily="34" charset="-34"/>
                <a:cs typeface="CordiaUPC" pitchFamily="34" charset="-34"/>
              </a:rPr>
              <a:t>  ระบุตัวแปรหรือประเด็นที่สำคัญจากสถานการณ์ในโลกจริง</a:t>
            </a:r>
            <a:endParaRPr lang="en-US" altLang="ko-KR" sz="2800" dirty="0">
              <a:latin typeface="CordiaUPC" pitchFamily="34" charset="-34"/>
              <a:ea typeface="Gulim" pitchFamily="34" charset="-127"/>
              <a:cs typeface="CordiaUPC" pitchFamily="34" charset="-34"/>
            </a:endParaRPr>
          </a:p>
          <a:p>
            <a:pPr eaLnBrk="1" hangingPunct="1">
              <a:lnSpc>
                <a:spcPct val="90000"/>
              </a:lnSpc>
              <a:buSzPct val="80000"/>
              <a:buFont typeface="Wingdings" pitchFamily="2" charset="2"/>
              <a:buChar char="v"/>
            </a:pPr>
            <a:r>
              <a:rPr lang="th-TH" altLang="ko-KR" sz="2800" dirty="0">
                <a:latin typeface="CordiaUPC" pitchFamily="34" charset="-34"/>
                <a:cs typeface="CordiaUPC" pitchFamily="34" charset="-34"/>
              </a:rPr>
              <a:t>  รับรู้ถึงโครงสร้างทางคณิตศาสตร์ในปัญหาหรือสถานการณ์</a:t>
            </a:r>
          </a:p>
          <a:p>
            <a:pPr marL="355600" indent="-355600" eaLnBrk="1" hangingPunct="1">
              <a:lnSpc>
                <a:spcPct val="90000"/>
              </a:lnSpc>
              <a:buSzPct val="80000"/>
              <a:buFont typeface="Wingdings" pitchFamily="2" charset="2"/>
              <a:buChar char="v"/>
            </a:pPr>
            <a:r>
              <a:rPr lang="th-TH" altLang="ko-KR" sz="2800" dirty="0" smtClean="0">
                <a:latin typeface="CordiaUPC" pitchFamily="34" charset="-34"/>
                <a:cs typeface="CordiaUPC" pitchFamily="34" charset="-34"/>
              </a:rPr>
              <a:t>ทำ</a:t>
            </a:r>
            <a:r>
              <a:rPr lang="th-TH" altLang="ko-KR" sz="2800" dirty="0">
                <a:latin typeface="CordiaUPC" pitchFamily="34" charset="-34"/>
                <a:cs typeface="CordiaUPC" pitchFamily="34" charset="-34"/>
              </a:rPr>
              <a:t>ปัญหาหรือสถาณการณ์ให้อยู่ในรูปอย่างง่าย หรือ</a:t>
            </a:r>
            <a:r>
              <a:rPr lang="th-TH" altLang="ko-KR" sz="2800" dirty="0" smtClean="0">
                <a:latin typeface="CordiaUPC" pitchFamily="34" charset="-34"/>
                <a:cs typeface="CordiaUPC" pitchFamily="34" charset="-34"/>
              </a:rPr>
              <a:t>แปลงโมเดล</a:t>
            </a:r>
            <a:r>
              <a:rPr lang="th-TH" altLang="ko-KR" sz="2800" dirty="0">
                <a:latin typeface="CordiaUPC" pitchFamily="34" charset="-34"/>
                <a:cs typeface="CordiaUPC" pitchFamily="34" charset="-34"/>
              </a:rPr>
              <a:t>ทางคณิตศาสตร์</a:t>
            </a:r>
            <a:endParaRPr lang="th-TH" sz="2800" dirty="0"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166920" name="AutoShape 8"/>
          <p:cNvSpPr>
            <a:spLocks noChangeArrowheads="1"/>
          </p:cNvSpPr>
          <p:nvPr/>
        </p:nvSpPr>
        <p:spPr bwMode="gray">
          <a:xfrm>
            <a:off x="137545" y="3201194"/>
            <a:ext cx="8496300" cy="1736725"/>
          </a:xfrm>
          <a:prstGeom prst="roundRect">
            <a:avLst>
              <a:gd name="adj" fmla="val 10889"/>
            </a:avLst>
          </a:prstGeom>
          <a:noFill/>
          <a:ln w="38100">
            <a:noFill/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2800">
              <a:latin typeface="+mn-lt"/>
              <a:cs typeface="+mn-cs"/>
            </a:endParaRPr>
          </a:p>
        </p:txBody>
      </p:sp>
      <p:sp>
        <p:nvSpPr>
          <p:cNvPr id="166921" name="AutoShape 9"/>
          <p:cNvSpPr>
            <a:spLocks noChangeArrowheads="1"/>
          </p:cNvSpPr>
          <p:nvPr/>
        </p:nvSpPr>
        <p:spPr bwMode="gray">
          <a:xfrm>
            <a:off x="34925" y="3498057"/>
            <a:ext cx="2439987" cy="1223963"/>
          </a:xfrm>
          <a:prstGeom prst="roundRect">
            <a:avLst>
              <a:gd name="adj" fmla="val 11921"/>
            </a:avLst>
          </a:prstGeom>
          <a:ln w="28575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2800">
              <a:latin typeface="+mn-lt"/>
              <a:cs typeface="+mn-cs"/>
            </a:endParaRPr>
          </a:p>
        </p:txBody>
      </p:sp>
      <p:sp>
        <p:nvSpPr>
          <p:cNvPr id="52236" name="Text Box 11"/>
          <p:cNvSpPr txBox="1">
            <a:spLocks noChangeArrowheads="1"/>
          </p:cNvSpPr>
          <p:nvPr/>
        </p:nvSpPr>
        <p:spPr bwMode="gray">
          <a:xfrm>
            <a:off x="-152400" y="3713957"/>
            <a:ext cx="2809875" cy="960438"/>
          </a:xfrm>
          <a:prstGeom prst="roundRect">
            <a:avLst/>
          </a:prstGeom>
          <a:noFill/>
          <a:ln>
            <a:noFill/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th-TH" sz="2800" b="1" dirty="0">
                <a:latin typeface="CordiaUPC" pitchFamily="34" charset="-34"/>
                <a:cs typeface="CordiaUPC" pitchFamily="34" charset="-34"/>
              </a:rPr>
              <a:t>การนำกระบวนการ</a:t>
            </a:r>
            <a:r>
              <a:rPr lang="en-US" sz="2800" b="1" dirty="0">
                <a:latin typeface="CordiaUPC" pitchFamily="34" charset="-34"/>
                <a:cs typeface="CordiaUPC" pitchFamily="34" charset="-34"/>
              </a:rPr>
              <a:t> </a:t>
            </a:r>
            <a:br>
              <a:rPr lang="en-US" sz="2800" b="1" dirty="0">
                <a:latin typeface="CordiaUPC" pitchFamily="34" charset="-34"/>
                <a:cs typeface="CordiaUPC" pitchFamily="34" charset="-34"/>
              </a:rPr>
            </a:br>
            <a:r>
              <a:rPr lang="th-TH" sz="2800" b="1" dirty="0">
                <a:latin typeface="CordiaUPC" pitchFamily="34" charset="-34"/>
                <a:cs typeface="CordiaUPC" pitchFamily="34" charset="-34"/>
              </a:rPr>
              <a:t>ทางคณิตศาสตร์ไปใช้</a:t>
            </a:r>
            <a:endParaRPr lang="en-US" sz="2800" dirty="0"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52237" name="Text Box 22"/>
          <p:cNvSpPr txBox="1">
            <a:spLocks noChangeArrowheads="1"/>
          </p:cNvSpPr>
          <p:nvPr/>
        </p:nvSpPr>
        <p:spPr bwMode="gray">
          <a:xfrm>
            <a:off x="2511992" y="3452019"/>
            <a:ext cx="6784407" cy="125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lnSpc>
                <a:spcPct val="90000"/>
              </a:lnSpc>
              <a:buSzPct val="80000"/>
              <a:buFont typeface="Wingdings" pitchFamily="2" charset="2"/>
              <a:buChar char="v"/>
            </a:pPr>
            <a:r>
              <a:rPr lang="th-TH" altLang="ko-KR" sz="2800" dirty="0">
                <a:latin typeface="CordiaUPC" pitchFamily="34" charset="-34"/>
                <a:cs typeface="CordiaUPC" pitchFamily="34" charset="-34"/>
              </a:rPr>
              <a:t>  เลือกและใช้กลยุทธ์ในการแก้ปัญหาคณิตศาสตร์</a:t>
            </a:r>
          </a:p>
          <a:p>
            <a:pPr eaLnBrk="1" hangingPunct="1">
              <a:lnSpc>
                <a:spcPct val="90000"/>
              </a:lnSpc>
              <a:buSzPct val="80000"/>
              <a:buFont typeface="Wingdings" pitchFamily="2" charset="2"/>
              <a:buChar char="v"/>
            </a:pPr>
            <a:r>
              <a:rPr lang="th-TH" altLang="ko-KR" sz="2800" dirty="0">
                <a:latin typeface="CordiaUPC" pitchFamily="34" charset="-34"/>
                <a:cs typeface="CordiaUPC" pitchFamily="34" charset="-34"/>
              </a:rPr>
              <a:t>  ใช้เครื่องมือทางคณิตศาสตร์หาวิธีที่เหมาะสมในการแก้ปัญหา</a:t>
            </a:r>
            <a:endParaRPr lang="en-US" altLang="ko-KR" sz="2800" dirty="0">
              <a:latin typeface="CordiaUPC" pitchFamily="34" charset="-34"/>
              <a:ea typeface="Gulim" pitchFamily="34" charset="-127"/>
              <a:cs typeface="CordiaUPC" pitchFamily="34" charset="-34"/>
            </a:endParaRPr>
          </a:p>
          <a:p>
            <a:pPr eaLnBrk="1" hangingPunct="1">
              <a:lnSpc>
                <a:spcPct val="90000"/>
              </a:lnSpc>
              <a:buSzPct val="80000"/>
              <a:buFont typeface="Wingdings" pitchFamily="2" charset="2"/>
              <a:buChar char="v"/>
            </a:pPr>
            <a:r>
              <a:rPr lang="th-TH" altLang="ko-KR" sz="2800" dirty="0">
                <a:latin typeface="CordiaUPC" pitchFamily="34" charset="-34"/>
                <a:cs typeface="CordiaUPC" pitchFamily="34" charset="-34"/>
              </a:rPr>
              <a:t>  ประยุกต์ใช้ข้อเท็จจริง กฎ ขั้นตอนและ</a:t>
            </a:r>
            <a:r>
              <a:rPr lang="th-TH" altLang="ko-KR" sz="2800" dirty="0" smtClean="0">
                <a:latin typeface="CordiaUPC" pitchFamily="34" charset="-34"/>
                <a:cs typeface="CordiaUPC" pitchFamily="34" charset="-34"/>
              </a:rPr>
              <a:t>โครงสร้างในการแก้ปัญหา</a:t>
            </a:r>
            <a:endParaRPr lang="th-TH" sz="2800" dirty="0"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166924" name="AutoShape 12"/>
          <p:cNvSpPr>
            <a:spLocks noChangeArrowheads="1"/>
          </p:cNvSpPr>
          <p:nvPr/>
        </p:nvSpPr>
        <p:spPr bwMode="gray">
          <a:xfrm>
            <a:off x="174625" y="5121275"/>
            <a:ext cx="8491538" cy="1736725"/>
          </a:xfrm>
          <a:prstGeom prst="roundRect">
            <a:avLst>
              <a:gd name="adj" fmla="val 10889"/>
            </a:avLst>
          </a:prstGeom>
          <a:noFill/>
          <a:ln w="38100">
            <a:noFill/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2800">
              <a:latin typeface="+mn-lt"/>
              <a:cs typeface="+mn-cs"/>
            </a:endParaRPr>
          </a:p>
        </p:txBody>
      </p:sp>
      <p:sp>
        <p:nvSpPr>
          <p:cNvPr id="166925" name="AutoShape 13"/>
          <p:cNvSpPr>
            <a:spLocks noChangeArrowheads="1"/>
          </p:cNvSpPr>
          <p:nvPr/>
        </p:nvSpPr>
        <p:spPr bwMode="gray">
          <a:xfrm>
            <a:off x="72005" y="5381625"/>
            <a:ext cx="2439988" cy="1179513"/>
          </a:xfrm>
          <a:prstGeom prst="roundRect">
            <a:avLst>
              <a:gd name="adj" fmla="val 11921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2800">
              <a:latin typeface="+mn-lt"/>
              <a:cs typeface="+mn-cs"/>
            </a:endParaRPr>
          </a:p>
        </p:txBody>
      </p:sp>
      <p:sp>
        <p:nvSpPr>
          <p:cNvPr id="52232" name="Text Box 15"/>
          <p:cNvSpPr txBox="1">
            <a:spLocks noChangeArrowheads="1"/>
          </p:cNvSpPr>
          <p:nvPr/>
        </p:nvSpPr>
        <p:spPr bwMode="gray">
          <a:xfrm>
            <a:off x="145030" y="5567363"/>
            <a:ext cx="2268538" cy="972181"/>
          </a:xfrm>
          <a:prstGeom prst="roundRect">
            <a:avLst/>
          </a:prstGeom>
          <a:noFill/>
          <a:ln>
            <a:noFill/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2800" b="1" dirty="0">
                <a:latin typeface="CordiaUPC" pitchFamily="34" charset="-34"/>
                <a:cs typeface="CordiaUPC" pitchFamily="34" charset="-34"/>
              </a:rPr>
              <a:t>การแปล</a:t>
            </a:r>
            <a:r>
              <a:rPr lang="th-TH" sz="2800" b="1" dirty="0" smtClean="0">
                <a:latin typeface="CordiaUPC" pitchFamily="34" charset="-34"/>
                <a:cs typeface="CordiaUPC" pitchFamily="34" charset="-34"/>
              </a:rPr>
              <a:t>ผลลัพธ์ทาง</a:t>
            </a:r>
            <a:r>
              <a:rPr lang="th-TH" sz="2800" b="1" dirty="0">
                <a:latin typeface="CordiaUPC" pitchFamily="34" charset="-34"/>
                <a:cs typeface="CordiaUPC" pitchFamily="34" charset="-34"/>
              </a:rPr>
              <a:t>คณิตศาสตร์</a:t>
            </a:r>
            <a:endParaRPr lang="en-US" sz="2800" b="1" dirty="0"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52233" name="Text Box 23"/>
          <p:cNvSpPr txBox="1">
            <a:spLocks noChangeArrowheads="1"/>
          </p:cNvSpPr>
          <p:nvPr/>
        </p:nvSpPr>
        <p:spPr bwMode="gray">
          <a:xfrm>
            <a:off x="2627068" y="5253038"/>
            <a:ext cx="6669331" cy="164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lnSpc>
                <a:spcPct val="90000"/>
              </a:lnSpc>
              <a:buSzPct val="80000"/>
              <a:buFont typeface="Wingdings" pitchFamily="2" charset="2"/>
              <a:buChar char="v"/>
            </a:pPr>
            <a:r>
              <a:rPr lang="th-TH" altLang="ko-KR" sz="2800" dirty="0">
                <a:latin typeface="CordiaUPC" pitchFamily="34" charset="-34"/>
                <a:cs typeface="CordiaUPC" pitchFamily="34" charset="-34"/>
              </a:rPr>
              <a:t>  นำผลที่ได้จากการแก้ปัญหาทางคณิตศาสตร์ไปใช้ในชีวิตจริง</a:t>
            </a:r>
            <a:endParaRPr lang="en-US" altLang="ko-KR" sz="2800" dirty="0">
              <a:latin typeface="CordiaUPC" pitchFamily="34" charset="-34"/>
              <a:ea typeface="Gulim" pitchFamily="34" charset="-127"/>
              <a:cs typeface="CordiaUPC" pitchFamily="34" charset="-34"/>
            </a:endParaRPr>
          </a:p>
          <a:p>
            <a:pPr marL="355600" indent="-355600" eaLnBrk="1" hangingPunct="1">
              <a:lnSpc>
                <a:spcPct val="90000"/>
              </a:lnSpc>
              <a:buSzPct val="80000"/>
              <a:buFont typeface="Wingdings" pitchFamily="2" charset="2"/>
              <a:buChar char="v"/>
            </a:pPr>
            <a:r>
              <a:rPr lang="th-TH" altLang="ko-KR" sz="2800" dirty="0" smtClean="0">
                <a:latin typeface="CordiaUPC" pitchFamily="34" charset="-34"/>
                <a:cs typeface="CordiaUPC" pitchFamily="34" charset="-34"/>
              </a:rPr>
              <a:t>ประเมิน</a:t>
            </a:r>
            <a:r>
              <a:rPr lang="th-TH" altLang="ko-KR" sz="2800" dirty="0">
                <a:latin typeface="CordiaUPC" pitchFamily="34" charset="-34"/>
                <a:cs typeface="CordiaUPC" pitchFamily="34" charset="-34"/>
              </a:rPr>
              <a:t>ความเหมาะสมของวิธีแก้ปัญหาคณิตศาสตร์</a:t>
            </a:r>
            <a:r>
              <a:rPr lang="th-TH" altLang="ko-KR" sz="2800" dirty="0" smtClean="0">
                <a:latin typeface="CordiaUPC" pitchFamily="34" charset="-34"/>
                <a:cs typeface="CordiaUPC" pitchFamily="34" charset="-34"/>
              </a:rPr>
              <a:t>ในบริบท</a:t>
            </a:r>
            <a:r>
              <a:rPr lang="th-TH" altLang="ko-KR" sz="2800" dirty="0">
                <a:latin typeface="CordiaUPC" pitchFamily="34" charset="-34"/>
                <a:cs typeface="CordiaUPC" pitchFamily="34" charset="-34"/>
              </a:rPr>
              <a:t>ของความเป็นจริง</a:t>
            </a:r>
            <a:endParaRPr lang="en-US" altLang="ko-KR" sz="2800" dirty="0">
              <a:latin typeface="CordiaUPC" pitchFamily="34" charset="-34"/>
              <a:ea typeface="Batang" pitchFamily="18" charset="-127"/>
              <a:cs typeface="CordiaUPC" pitchFamily="34" charset="-34"/>
            </a:endParaRPr>
          </a:p>
          <a:p>
            <a:pPr eaLnBrk="1" hangingPunct="1">
              <a:lnSpc>
                <a:spcPct val="90000"/>
              </a:lnSpc>
              <a:buSzPct val="80000"/>
              <a:buFont typeface="Wingdings" pitchFamily="2" charset="2"/>
              <a:buChar char="v"/>
            </a:pPr>
            <a:r>
              <a:rPr lang="th-TH" altLang="ko-KR" sz="2800" dirty="0">
                <a:latin typeface="CordiaUPC" pitchFamily="34" charset="-34"/>
                <a:cs typeface="CordiaUPC" pitchFamily="34" charset="-34"/>
              </a:rPr>
              <a:t>  ระบุและวิจารณ์ข้อจำกัดของรูปแบบที่ใช้ในการแก้ปัญหา</a:t>
            </a:r>
            <a:endParaRPr lang="th-TH" sz="2800" dirty="0"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1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8" t="15164"/>
          <a:stretch/>
        </p:blipFill>
        <p:spPr bwMode="auto">
          <a:xfrm>
            <a:off x="1261137" y="1268760"/>
            <a:ext cx="5660885" cy="4324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" t="28006" b="25694"/>
          <a:stretch/>
        </p:blipFill>
        <p:spPr bwMode="auto">
          <a:xfrm>
            <a:off x="-108520" y="5622794"/>
            <a:ext cx="9292114" cy="841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0" y="177225"/>
            <a:ext cx="925988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sz="36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6</a:t>
            </a:r>
            <a:r>
              <a:rPr lang="th-TH" sz="36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.</a:t>
            </a:r>
            <a:r>
              <a:rPr lang="en-US" sz="36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3600" b="1" dirty="0" smtClean="0">
                <a:solidFill>
                  <a:srgbClr val="000099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นักข่าวโทรทัศน์แสดงกราฟต่อไปนี้ และรายงานว่า “กราฟแสดงให้เห็นว่า คดีปล้นในปี พ.ศ.</a:t>
            </a:r>
            <a:r>
              <a:rPr lang="en-US" sz="3600" b="1" dirty="0" smtClean="0">
                <a:solidFill>
                  <a:srgbClr val="000099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2542 </a:t>
            </a:r>
            <a:r>
              <a:rPr lang="th-TH" sz="3600" b="1" dirty="0" smtClean="0">
                <a:solidFill>
                  <a:srgbClr val="000099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มีจำนวนเพิ่มขึ้นจากปี พ.ศ.</a:t>
            </a:r>
            <a:r>
              <a:rPr lang="en-US" sz="3600" b="1" dirty="0" smtClean="0">
                <a:solidFill>
                  <a:srgbClr val="000099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2541 </a:t>
            </a:r>
            <a:r>
              <a:rPr lang="th-TH" sz="3600" b="1" dirty="0" smtClean="0">
                <a:solidFill>
                  <a:srgbClr val="000099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มาก”</a:t>
            </a:r>
            <a:endParaRPr lang="th-TH" sz="3600" b="1" dirty="0">
              <a:solidFill>
                <a:srgbClr val="000099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0" y="6534090"/>
            <a:ext cx="44262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th-TH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9pPr>
          </a:lstStyle>
          <a:p>
            <a:r>
              <a:rPr lang="th-TH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ที่มา</a:t>
            </a:r>
            <a:r>
              <a:rPr lang="en-US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: </a:t>
            </a:r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ดัดแปลงจากข้อสอบโครงการ </a:t>
            </a:r>
            <a:r>
              <a:rPr lang="en-US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PISA</a:t>
            </a:r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ประเทศไทย สสวท.</a:t>
            </a:r>
            <a:endParaRPr lang="th-TH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32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7919910" cy="417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76672"/>
            <a:ext cx="9031288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Box 1"/>
          <p:cNvSpPr txBox="1">
            <a:spLocks noChangeArrowheads="1"/>
          </p:cNvSpPr>
          <p:nvPr/>
        </p:nvSpPr>
        <p:spPr bwMode="auto">
          <a:xfrm>
            <a:off x="250825" y="5300663"/>
            <a:ext cx="881538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2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นักเรียนคนหนึ่งคิดที่จะแสดงข้อมูลเหล่านี้</a:t>
            </a:r>
            <a:r>
              <a:rPr lang="th-TH" sz="32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เป็นแผนภูมิแท่ง </a:t>
            </a:r>
            <a:r>
              <a:rPr lang="en-US" sz="32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sz="32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จง</a:t>
            </a:r>
            <a:r>
              <a:rPr lang="th-TH" sz="3200" b="1" dirty="0">
                <a:latin typeface="CordiaUPC" panose="020B0304020202020204" pitchFamily="34" charset="-34"/>
                <a:cs typeface="CordiaUPC" panose="020B0304020202020204" pitchFamily="34" charset="-34"/>
              </a:rPr>
              <a:t>ให้</a:t>
            </a:r>
            <a:r>
              <a:rPr lang="th-TH" sz="32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เหตุผลหนึ่ง</a:t>
            </a:r>
            <a:r>
              <a:rPr lang="th-TH" sz="32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ข้อว่า</a:t>
            </a:r>
            <a:r>
              <a:rPr lang="th-TH" sz="32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ทำไมแผนภูมิแท่ง</a:t>
            </a:r>
            <a:r>
              <a:rPr lang="th-TH" sz="32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จึงไม่เหมาะสมในการแสดงข้อมูลเหล่านี้</a:t>
            </a:r>
            <a:endParaRPr lang="en-US" sz="32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11270" name="Rectangle 4"/>
          <p:cNvSpPr>
            <a:spLocks noChangeArrowheads="1"/>
          </p:cNvSpPr>
          <p:nvPr/>
        </p:nvSpPr>
        <p:spPr bwMode="auto">
          <a:xfrm>
            <a:off x="69850" y="58738"/>
            <a:ext cx="4106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7.</a:t>
            </a:r>
            <a:endParaRPr lang="th-TH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3314875" y="6475383"/>
            <a:ext cx="44262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th-TH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9pPr>
          </a:lstStyle>
          <a:p>
            <a:r>
              <a:rPr lang="th-TH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ที่มา</a:t>
            </a:r>
            <a:r>
              <a:rPr lang="en-US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: </a:t>
            </a:r>
            <a:r>
              <a:rPr lang="th-TH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ดัดแปลงจากข้อสอบโครงการ </a:t>
            </a:r>
            <a:r>
              <a:rPr lang="en-US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PISA </a:t>
            </a:r>
            <a:r>
              <a:rPr lang="th-TH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ประเทศไทย สสวท.</a:t>
            </a:r>
            <a:endParaRPr lang="th-TH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898718"/>
              </p:ext>
            </p:extLst>
          </p:nvPr>
        </p:nvGraphicFramePr>
        <p:xfrm>
          <a:off x="143508" y="2924944"/>
          <a:ext cx="8856984" cy="341904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553384"/>
                <a:gridCol w="2303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solidFill>
                            <a:sysClr val="windowText" lastClr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ข้อสรุป</a:t>
                      </a:r>
                      <a:endParaRPr lang="en-US" sz="2800" b="1" dirty="0">
                        <a:solidFill>
                          <a:sysClr val="windowText" lastClr="000000"/>
                        </a:solidFill>
                        <a:latin typeface="CordiaUPC" pitchFamily="34" charset="-34"/>
                        <a:cs typeface="CordiaUPC" pitchFamily="34" charset="-34"/>
                      </a:endParaRPr>
                    </a:p>
                  </a:txBody>
                  <a:tcPr marL="0" marR="0" marT="72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ysClr val="windowText" lastClr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ข้อสรุปนี้ใช่หรือไม่ใช่</a:t>
                      </a:r>
                      <a:endParaRPr lang="en-US" sz="2800" b="1" dirty="0">
                        <a:solidFill>
                          <a:sysClr val="windowText" lastClr="000000"/>
                        </a:solidFill>
                        <a:latin typeface="CordiaUPC" pitchFamily="34" charset="-34"/>
                        <a:cs typeface="CordiaUPC" pitchFamily="34" charset="-34"/>
                      </a:endParaRPr>
                    </a:p>
                  </a:txBody>
                  <a:tcPr marL="0" marR="0" marT="72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08000" lvl="0"/>
                      <a:r>
                        <a:rPr lang="th-TH" sz="2800" b="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1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)</a:t>
                      </a:r>
                      <a:r>
                        <a:rPr lang="th-TH" sz="2800" b="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  ในวันที่น.ร.ขาด</a:t>
                      </a:r>
                      <a:r>
                        <a:rPr lang="th-TH" sz="2800" b="0" baseline="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 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2 </a:t>
                      </a:r>
                      <a:r>
                        <a:rPr lang="th-TH" sz="2800" b="0" baseline="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คน ความสูงเฉลี่ยของน.ร.ชายเท่ากับ 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160 cm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CordiaUPC" pitchFamily="34" charset="-34"/>
                        <a:cs typeface="CordiaUPC" pitchFamily="34" charset="-34"/>
                      </a:endParaRPr>
                    </a:p>
                  </a:txBody>
                  <a:tcPr marL="0" marR="0" marT="72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ใช่    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/  </a:t>
                      </a:r>
                      <a:r>
                        <a:rPr lang="th-TH" sz="280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ไม่ใช่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CordiaUPC" pitchFamily="34" charset="-34"/>
                        <a:cs typeface="CordiaUPC" pitchFamily="34" charset="-34"/>
                      </a:endParaRPr>
                    </a:p>
                  </a:txBody>
                  <a:tcPr marL="0" marR="0" marT="72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08000" lvl="0"/>
                      <a:r>
                        <a:rPr lang="th-TH" sz="2800" b="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2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)</a:t>
                      </a:r>
                      <a:r>
                        <a:rPr lang="th-TH" sz="2800" b="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  ในวันที่น.ร.ขาด</a:t>
                      </a:r>
                      <a:r>
                        <a:rPr lang="th-TH" sz="2800" b="0" baseline="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 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2 </a:t>
                      </a:r>
                      <a:r>
                        <a:rPr lang="th-TH" sz="2800" b="0" baseline="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คน โดยเฉลี่ยแล้ว น.ร.หญิงสูงกว่าน.ร. ชาย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CordiaUPC" pitchFamily="34" charset="-34"/>
                        <a:cs typeface="CordiaUPC" pitchFamily="34" charset="-34"/>
                      </a:endParaRPr>
                    </a:p>
                  </a:txBody>
                  <a:tcPr marL="0" marR="0" marT="72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ใช่    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/  </a:t>
                      </a:r>
                      <a:r>
                        <a:rPr lang="th-TH" sz="280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ไม่ใช่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CordiaUPC" pitchFamily="34" charset="-34"/>
                        <a:cs typeface="CordiaUPC" pitchFamily="34" charset="-34"/>
                      </a:endParaRPr>
                    </a:p>
                  </a:txBody>
                  <a:tcPr marL="0" marR="0" marT="72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08000" lvl="0"/>
                      <a:r>
                        <a:rPr lang="th-TH" sz="2800" b="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3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)</a:t>
                      </a:r>
                      <a:r>
                        <a:rPr lang="th-TH" sz="2800" b="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  ดิเรกเป็นน.ร. ที่เตี้ยที่สุดในห้องนี้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CordiaUPC" pitchFamily="34" charset="-34"/>
                        <a:cs typeface="CordiaUPC" pitchFamily="34" charset="-34"/>
                      </a:endParaRPr>
                    </a:p>
                  </a:txBody>
                  <a:tcPr marL="0" marR="0" marT="72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ใช่    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/  </a:t>
                      </a:r>
                      <a:r>
                        <a:rPr lang="th-TH" sz="280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ไม่ใช่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CordiaUPC" pitchFamily="34" charset="-34"/>
                        <a:cs typeface="CordiaUPC" pitchFamily="34" charset="-34"/>
                      </a:endParaRPr>
                    </a:p>
                  </a:txBody>
                  <a:tcPr marL="0" marR="0" marT="72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5250" indent="0"/>
                      <a:r>
                        <a:rPr lang="th-TH" sz="2800" b="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4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)</a:t>
                      </a:r>
                      <a:r>
                        <a:rPr lang="th-TH" sz="2800" b="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  ในชั้นเรียนนี้ มี น.ร.</a:t>
                      </a:r>
                      <a:r>
                        <a:rPr lang="th-TH" sz="2800" b="0" baseline="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ชาย และ น.ร. หญิง จำนวนเท่า ๆ กัน</a:t>
                      </a:r>
                      <a:endParaRPr lang="en-US" sz="2800" dirty="0">
                        <a:latin typeface="CordiaUPC" pitchFamily="34" charset="-34"/>
                        <a:cs typeface="CordiaUPC" pitchFamily="34" charset="-34"/>
                      </a:endParaRPr>
                    </a:p>
                  </a:txBody>
                  <a:tcPr marL="0" marR="0" marT="72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ใช่    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/  </a:t>
                      </a:r>
                      <a:r>
                        <a:rPr lang="th-TH" sz="280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ไม่ใช่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CordiaUPC" pitchFamily="34" charset="-34"/>
                        <a:cs typeface="CordiaUPC" pitchFamily="34" charset="-34"/>
                      </a:endParaRPr>
                    </a:p>
                  </a:txBody>
                  <a:tcPr marL="0" marR="0" marT="72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525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5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)</a:t>
                      </a:r>
                      <a:r>
                        <a:rPr lang="th-TH" sz="2800" b="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  ถ้าน.ร.ที่ขาดเรียนเป็น</a:t>
                      </a:r>
                      <a:r>
                        <a:rPr lang="th-TH" sz="2800" b="0" baseline="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 น.ร.ชาย 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1 </a:t>
                      </a:r>
                      <a:r>
                        <a:rPr lang="th-TH" sz="2800" b="0" baseline="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คนที่มีความสูง 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129 cm </a:t>
                      </a:r>
                      <a:endParaRPr lang="th-TH" sz="2800" b="0" baseline="0" dirty="0" smtClean="0">
                        <a:solidFill>
                          <a:schemeClr val="tx1"/>
                        </a:solidFill>
                        <a:latin typeface="CordiaUPC" pitchFamily="34" charset="-34"/>
                        <a:cs typeface="CordiaUPC" pitchFamily="34" charset="-34"/>
                      </a:endParaRPr>
                    </a:p>
                    <a:p>
                      <a:pPr marL="9525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0" baseline="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      แล้วความสูงเฉลี่ยของ น.ร.ชายจะลดลง</a:t>
                      </a:r>
                      <a:endParaRPr lang="en-US" sz="2800" dirty="0">
                        <a:latin typeface="CordiaUPC" pitchFamily="34" charset="-34"/>
                        <a:cs typeface="CordiaUPC" pitchFamily="34" charset="-34"/>
                      </a:endParaRPr>
                    </a:p>
                  </a:txBody>
                  <a:tcPr marL="0" marR="0" marT="72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ใช่    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/  </a:t>
                      </a:r>
                      <a:r>
                        <a:rPr lang="th-TH" sz="280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ไม่ใช่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CordiaUPC" pitchFamily="34" charset="-34"/>
                        <a:cs typeface="CordiaUPC" pitchFamily="34" charset="-34"/>
                      </a:endParaRPr>
                    </a:p>
                  </a:txBody>
                  <a:tcPr marL="0" marR="0" marT="72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8464" y="116632"/>
            <a:ext cx="8947072" cy="26580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thaiDist"/>
            <a:r>
              <a:rPr lang="en-US" sz="28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8.</a:t>
            </a:r>
            <a:r>
              <a:rPr lang="th-TH" sz="28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 </a:t>
            </a:r>
            <a:r>
              <a:rPr lang="th-TH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วันหนึ่งในชั้นเรียนวิชาคณิตศาสตร์ชั้นหนึ่ง มีการวัดส่วนสูงของนักเรียนทุกคน พบว่า ความสูงเฉลี่ยของนักเรียนชายเท่ากับ 160 </a:t>
            </a:r>
            <a:r>
              <a:rPr lang="en-US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cm </a:t>
            </a:r>
            <a:r>
              <a:rPr lang="th-TH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และความสูงเฉลี่ยของนักเรียนหญิงเท่ากับ 150 </a:t>
            </a:r>
            <a:r>
              <a:rPr lang="en-US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cm </a:t>
            </a:r>
            <a:r>
              <a:rPr lang="th-TH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นักเรียนที่สูงที่สุด คือ อารียา ความสูงของเธอเท่ากับ 180 </a:t>
            </a:r>
            <a:r>
              <a:rPr lang="en-US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cm </a:t>
            </a:r>
            <a:r>
              <a:rPr lang="th-TH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ส่วนดิเรกเตี้ยที่สุด ความสูงของเขาเท่ากับ 130 </a:t>
            </a:r>
            <a:r>
              <a:rPr lang="en-US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cm </a:t>
            </a:r>
            <a:r>
              <a:rPr lang="th-TH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ในวันนั้นมีนักเรียนที่ขาดเรียนสองคน แต่ทั้งสองได้มาเรียนในวันรุ่งขึ้น จึงมีการวัดส่วนสูง และได้คำนวณหาค่าความสูงเฉลี่ยใหม่  ผลปรากฏว่า ค่าความสูงเฉลี่ยของนักเรียนชาย และค่าความสูงเฉลี่ยของนักเรียนหญิงไม่เปลี่ยนแปลง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0" y="6534090"/>
            <a:ext cx="44262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th-TH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9pPr>
          </a:lstStyle>
          <a:p>
            <a:r>
              <a:rPr lang="th-TH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ที่มา</a:t>
            </a:r>
            <a:r>
              <a:rPr lang="en-US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: </a:t>
            </a:r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ดัดแปลงจากข้อสอบโครงการ </a:t>
            </a:r>
            <a:r>
              <a:rPr lang="en-US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PISA</a:t>
            </a:r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ประเทศไทย สสวท.</a:t>
            </a:r>
            <a:endParaRPr lang="th-TH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37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9" y="795368"/>
            <a:ext cx="4768509" cy="5072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1"/>
          <p:cNvSpPr txBox="1"/>
          <p:nvPr/>
        </p:nvSpPr>
        <p:spPr>
          <a:xfrm>
            <a:off x="0" y="6534090"/>
            <a:ext cx="44262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th-TH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9pPr>
          </a:lstStyle>
          <a:p>
            <a:r>
              <a:rPr lang="th-TH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ที่มา</a:t>
            </a:r>
            <a:r>
              <a:rPr lang="en-US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: </a:t>
            </a:r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ดัดแปลงจากข้อสอบโครงการ </a:t>
            </a:r>
            <a:r>
              <a:rPr lang="en-US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PISA</a:t>
            </a:r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ประเทศไทย สสวท.</a:t>
            </a:r>
            <a:endParaRPr lang="th-TH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3733800" y="71497"/>
            <a:ext cx="5310188" cy="206210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sz="32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9. </a:t>
            </a:r>
            <a:r>
              <a:rPr lang="th-TH" sz="32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การประมาณพื้นที่ทั้งหมดของห้องชุดสามารถทำได้โดยวัดขนาดของแต่ละห้อง คำนวณพื้นที่ของแต่ละห้อง แล้วบวกพื้นที่ทั้งหมดเข้าด้วยกัน</a:t>
            </a: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4817076" y="2057400"/>
            <a:ext cx="4403124" cy="403187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2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อย่างไรก็ตาม มีวิธีที่มีประสิทธิภาพมากกว่า โดยใช้การวัดความยาวเพียง </a:t>
            </a:r>
            <a:r>
              <a:rPr lang="en-US" sz="32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4 </a:t>
            </a:r>
            <a:r>
              <a:rPr lang="th-TH" sz="32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ด้านเท่านั้น </a:t>
            </a:r>
          </a:p>
          <a:p>
            <a:pPr eaLnBrk="1" hangingPunct="1"/>
            <a:endParaRPr lang="th-TH" sz="32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eaLnBrk="1" hangingPunct="1"/>
            <a:r>
              <a:rPr lang="th-TH" sz="32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จงทำเครื่องหมายลงบนแบบแปลนเพื่อแสดงความยาวด้าน </a:t>
            </a:r>
            <a:r>
              <a:rPr lang="en-US" sz="32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4 </a:t>
            </a:r>
            <a:r>
              <a:rPr lang="th-TH" sz="32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ด้านที่ต้องใช้ในการประมาณพื้นที่ทั้งหมดของห้องชุดนี้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64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9" y="795368"/>
            <a:ext cx="4768509" cy="5072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1"/>
          <p:cNvSpPr txBox="1"/>
          <p:nvPr/>
        </p:nvSpPr>
        <p:spPr>
          <a:xfrm>
            <a:off x="0" y="6534090"/>
            <a:ext cx="44262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th-TH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9pPr>
          </a:lstStyle>
          <a:p>
            <a:r>
              <a:rPr lang="th-TH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ที่มา</a:t>
            </a:r>
            <a:r>
              <a:rPr lang="en-US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: </a:t>
            </a:r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ดัดแปลงจากข้อสอบโครงการ </a:t>
            </a:r>
            <a:r>
              <a:rPr lang="en-US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PISA</a:t>
            </a:r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ประเทศไทย สสวท.</a:t>
            </a:r>
            <a:endParaRPr lang="th-TH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3733800" y="71497"/>
            <a:ext cx="5310188" cy="206210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sz="32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9. </a:t>
            </a:r>
            <a:r>
              <a:rPr lang="th-TH" sz="32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การประมาณพื้นที่ทั้งหมดของห้องชุดสามารถทำได้โดยวัดขนาดของแต่ละห้อง คำนวณพื้นที่ของแต่ละห้อง แล้วบวกพื้นที่ทั้งหมดเข้าด้วยกัน</a:t>
            </a: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4817076" y="2057400"/>
            <a:ext cx="4403124" cy="403187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2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อย่างไรก็ตาม มีวิธีที่มีประสิทธิภาพมากกว่า โดยใช้การวัดความยาวเพียง </a:t>
            </a:r>
            <a:r>
              <a:rPr lang="en-US" sz="32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4 </a:t>
            </a:r>
            <a:r>
              <a:rPr lang="th-TH" sz="32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ด้านเท่านั้น </a:t>
            </a:r>
          </a:p>
          <a:p>
            <a:pPr eaLnBrk="1" hangingPunct="1"/>
            <a:endParaRPr lang="th-TH" sz="32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eaLnBrk="1" hangingPunct="1"/>
            <a:r>
              <a:rPr lang="th-TH" sz="32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จงทำเครื่องหมายลงบนแบบแปลนเพื่อแสดงความยาวด้าน </a:t>
            </a:r>
            <a:r>
              <a:rPr lang="en-US" sz="32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4 </a:t>
            </a:r>
            <a:r>
              <a:rPr lang="th-TH" sz="32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ด้านที่ต้องใช้ในการประมาณพื้นที่ทั้งหมดของห้องชุดนี้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199800"/>
            <a:ext cx="3557588" cy="6534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5381875" y="4594860"/>
            <a:ext cx="3709989" cy="58674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47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4" y="152400"/>
            <a:ext cx="4352268" cy="6365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1"/>
          <p:cNvSpPr txBox="1"/>
          <p:nvPr/>
        </p:nvSpPr>
        <p:spPr>
          <a:xfrm>
            <a:off x="0" y="6534090"/>
            <a:ext cx="44262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th-TH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9pPr>
          </a:lstStyle>
          <a:p>
            <a:r>
              <a:rPr lang="th-TH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ที่มา</a:t>
            </a:r>
            <a:r>
              <a:rPr lang="en-US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: </a:t>
            </a:r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ดัดแปลงจากข้อสอบโครงการ </a:t>
            </a:r>
            <a:r>
              <a:rPr lang="en-US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PISA</a:t>
            </a:r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ประเทศไทย สสวท.</a:t>
            </a:r>
            <a:endParaRPr lang="th-TH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4572000" y="152400"/>
            <a:ext cx="4572000" cy="501675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sz="32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10. </a:t>
            </a:r>
            <a:r>
              <a:rPr lang="th-TH" sz="32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เรือบรรทุกน้ำมันในทะเลชนหินโสโครก ทำให้เกิดรูรั่วที่ถังบรรจุน้ำมัน เรือบรรทุกอยู่ห่างจากแผ่นดินประมาณ </a:t>
            </a:r>
            <a:r>
              <a:rPr lang="en-US" sz="32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65 </a:t>
            </a:r>
            <a:r>
              <a:rPr lang="th-TH" sz="32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กม. หลังจากนั้นอีกหลายวัน น้ำมันได้แพร่กระจายออกไป ดังแสดงในแผนที่</a:t>
            </a:r>
          </a:p>
          <a:p>
            <a:pPr eaLnBrk="1" hangingPunct="1"/>
            <a:endParaRPr lang="th-TH" sz="32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eaLnBrk="1" hangingPunct="1"/>
            <a:r>
              <a:rPr lang="th-TH" sz="32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จงใช้มาตราส่วนจากแผนที่ ประมาณพื้นที่การรั่วไหลของน้ำมันในหน่วยตารางกิโลเมตร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00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0"/>
            <a:ext cx="6800850" cy="355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"/>
          <p:cNvSpPr txBox="1">
            <a:spLocks noChangeArrowheads="1"/>
          </p:cNvSpPr>
          <p:nvPr/>
        </p:nvSpPr>
        <p:spPr bwMode="auto">
          <a:xfrm rot="16200000">
            <a:off x="-541803" y="1231612"/>
            <a:ext cx="1676400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2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กม. ต่อ ชม.</a:t>
            </a: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76201" y="3505200"/>
            <a:ext cx="8686799" cy="107721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sz="32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11. </a:t>
            </a:r>
            <a:r>
              <a:rPr lang="th-TH" sz="32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เช้าวันหนึ่งน้ำฝนขับรถออกจากบ้าน ระหว่างทางมีแมววิ่งตัดหน้ารถ น้ำฝนจึงเหยียบเบรคเพื่อไม่ให้ชนแมว</a:t>
            </a:r>
          </a:p>
        </p:txBody>
      </p: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76201" y="4495800"/>
            <a:ext cx="8915400" cy="206210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sz="32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     11.1 </a:t>
            </a:r>
            <a:r>
              <a:rPr lang="th-TH" sz="32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อัตราเร็วสูงสุดของรถที่น้ำฝนขับในเช้าวันนั้นเป็นเท่าไร</a:t>
            </a:r>
            <a:endParaRPr lang="en-US" sz="3200" dirty="0" smtClean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eaLnBrk="1" hangingPunct="1"/>
            <a:r>
              <a:rPr lang="en-US" sz="32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     11.2 </a:t>
            </a:r>
            <a:r>
              <a:rPr lang="th-TH" sz="32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ขณะที่น้ำฝนเหยียบเบรคเพื่อไม่ให้รถชนแมว ขณะนั้นเป็นเวลาเท่าใด</a:t>
            </a:r>
          </a:p>
          <a:p>
            <a:pPr eaLnBrk="1" hangingPunct="1"/>
            <a:r>
              <a:rPr lang="en-US" sz="32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     11.3 </a:t>
            </a:r>
            <a:r>
              <a:rPr lang="th-TH" sz="32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สามารถบอกได้หรือไม่ว่า เส้นทางที่น้ำฝนขับรถกลับบ้านสั้นกว่าเส้นทางที่เธอออกจากบ้านถึงจุดที่ชนแมว จงใช้ข้อมูลจากกราฟอธิบาย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4717788" y="6534090"/>
            <a:ext cx="44262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th-TH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9pPr>
          </a:lstStyle>
          <a:p>
            <a:r>
              <a:rPr lang="th-TH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ที่มา</a:t>
            </a:r>
            <a:r>
              <a:rPr lang="en-US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: </a:t>
            </a:r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ดัดแปลงจากข้อสอบโครงการ </a:t>
            </a:r>
            <a:r>
              <a:rPr lang="en-US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PISA</a:t>
            </a:r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ประเทศไทย สสวท.</a:t>
            </a:r>
            <a:endParaRPr lang="th-TH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27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0"/>
            <a:ext cx="6800850" cy="355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"/>
          <p:cNvSpPr txBox="1">
            <a:spLocks noChangeArrowheads="1"/>
          </p:cNvSpPr>
          <p:nvPr/>
        </p:nvSpPr>
        <p:spPr bwMode="auto">
          <a:xfrm rot="16200000">
            <a:off x="-541803" y="1231612"/>
            <a:ext cx="1676400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2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กม. ต่อ ชม.</a:t>
            </a: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384630" y="3505200"/>
            <a:ext cx="8378370" cy="107721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2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เช้าวันหนึ่งน้ำฝนขับรถออกจากบ้าน ระหว่างทางมีแมววิ่งตัดหน้ารถ น้ำฝนจึงเหยียบเบรคเพื่อไม่ให้ชนแมว</a:t>
            </a:r>
          </a:p>
        </p:txBody>
      </p: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76201" y="4495800"/>
            <a:ext cx="8915400" cy="255454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sz="32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- </a:t>
            </a:r>
            <a:r>
              <a:rPr lang="th-TH" sz="32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อัตราเร็วสูงสุดของรถที่น้ำฝนขับในเช้าวันนั้นเป็นเท่าไร</a:t>
            </a:r>
            <a:endParaRPr lang="en-US" sz="3200" b="1" dirty="0" smtClean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eaLnBrk="1" hangingPunct="1"/>
            <a:r>
              <a:rPr lang="en-US" sz="32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- </a:t>
            </a:r>
            <a:r>
              <a:rPr lang="th-TH" sz="32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ขณะที่น้ำฝนเหยียบเบรคเพื่อไม่ให้รถชนแมว ขณะนั้นเป็นเวลาเท่าใด</a:t>
            </a:r>
          </a:p>
          <a:p>
            <a:pPr eaLnBrk="1" hangingPunct="1"/>
            <a:r>
              <a:rPr lang="en-US" sz="32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- </a:t>
            </a:r>
            <a:r>
              <a:rPr lang="th-TH" sz="32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สามารถบอกได้หรือไม่ว่า เส้นทางที่น้ำฝนขับรถกลับบ้านสั้นกว่าเส้นทางที่เธอออกจากบ้านถึงจุดที่ชนแมว จงใช้ข้อมูลจากกราฟอธิบายเพื่อสนับสนุนคำตอบ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58716"/>
            <a:ext cx="27432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58716"/>
            <a:ext cx="2762250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58716"/>
            <a:ext cx="2762250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1"/>
          <p:cNvSpPr txBox="1"/>
          <p:nvPr/>
        </p:nvSpPr>
        <p:spPr>
          <a:xfrm>
            <a:off x="4717788" y="6534090"/>
            <a:ext cx="44262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th-TH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9pPr>
          </a:lstStyle>
          <a:p>
            <a:r>
              <a:rPr lang="th-TH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ที่มา</a:t>
            </a:r>
            <a:r>
              <a:rPr lang="en-US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: </a:t>
            </a:r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ดัดแปลงจากข้อสอบโครงการ </a:t>
            </a:r>
            <a:r>
              <a:rPr lang="en-US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PISA</a:t>
            </a:r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ประเทศไทย สสวท.</a:t>
            </a:r>
            <a:endParaRPr lang="th-TH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52400" y="5117432"/>
            <a:ext cx="8747962" cy="484909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27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44624"/>
            <a:ext cx="9361040" cy="1228998"/>
          </a:xfrm>
          <a:solidFill>
            <a:srgbClr val="000066"/>
          </a:solidFill>
        </p:spPr>
        <p:txBody>
          <a:bodyPr>
            <a:normAutofit/>
          </a:bodyPr>
          <a:lstStyle/>
          <a:p>
            <a:r>
              <a:rPr lang="th-TH" sz="60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เนื้อหาการบรรยาย</a:t>
            </a:r>
            <a:endParaRPr lang="en-US" sz="6000" b="1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3568"/>
            <a:ext cx="8784976" cy="5257800"/>
          </a:xfrm>
        </p:spPr>
        <p:txBody>
          <a:bodyPr>
            <a:noAutofit/>
          </a:bodyPr>
          <a:lstStyle/>
          <a:p>
            <a:pPr marL="450850" indent="-450850">
              <a:spcBef>
                <a:spcPts val="1800"/>
              </a:spcBef>
              <a:buFont typeface="+mj-lt"/>
              <a:buAutoNum type="arabicPeriod"/>
            </a:pPr>
            <a:r>
              <a:rPr lang="th-TH" sz="4000" b="1" dirty="0" smtClean="0">
                <a:latin typeface="Cordia New" pitchFamily="34" charset="-34"/>
                <a:cs typeface="Cordia New" pitchFamily="34" charset="-34"/>
              </a:rPr>
              <a:t>หลายคำทำสับสน </a:t>
            </a:r>
            <a:r>
              <a:rPr lang="en-US" sz="4000" b="1" dirty="0" smtClean="0">
                <a:latin typeface="Cordia New" pitchFamily="34" charset="-34"/>
                <a:cs typeface="Cordia New" pitchFamily="34" charset="-34"/>
              </a:rPr>
              <a:t>: </a:t>
            </a:r>
            <a:r>
              <a:rPr lang="th-TH" sz="4000" b="1" dirty="0" smtClean="0">
                <a:latin typeface="Cordia New" pitchFamily="34" charset="-34"/>
                <a:cs typeface="Cordia New" pitchFamily="34" charset="-34"/>
              </a:rPr>
              <a:t>ความหมายของ การประเมิน (</a:t>
            </a:r>
            <a:r>
              <a:rPr lang="en-US" sz="4000" b="1" dirty="0" smtClean="0">
                <a:latin typeface="Cordia New" pitchFamily="34" charset="-34"/>
                <a:cs typeface="Cordia New" pitchFamily="34" charset="-34"/>
              </a:rPr>
              <a:t>assessment</a:t>
            </a:r>
            <a:r>
              <a:rPr lang="th-TH" sz="4000" b="1" dirty="0" smtClean="0">
                <a:latin typeface="Cordia New" pitchFamily="34" charset="-34"/>
                <a:cs typeface="Cordia New" pitchFamily="34" charset="-34"/>
              </a:rPr>
              <a:t>) และคำที่เกี่ยวข้อง</a:t>
            </a:r>
          </a:p>
          <a:p>
            <a:pPr marL="450850" indent="-450850">
              <a:spcBef>
                <a:spcPts val="1800"/>
              </a:spcBef>
              <a:buFont typeface="+mj-lt"/>
              <a:buAutoNum type="arabicPeriod"/>
            </a:pPr>
            <a:r>
              <a:rPr lang="th-TH" sz="4000" b="1" dirty="0" smtClean="0">
                <a:latin typeface="Cordia New" pitchFamily="34" charset="-34"/>
                <a:cs typeface="Cordia New" pitchFamily="34" charset="-34"/>
              </a:rPr>
              <a:t>แนวโน้มการประเมิน</a:t>
            </a:r>
            <a:endParaRPr lang="en-US" sz="4000" b="1" dirty="0" smtClean="0">
              <a:latin typeface="Cordia New" pitchFamily="34" charset="-34"/>
              <a:cs typeface="Cordia New" pitchFamily="34" charset="-34"/>
            </a:endParaRPr>
          </a:p>
          <a:p>
            <a:pPr marL="450850" indent="-450850">
              <a:spcBef>
                <a:spcPts val="1800"/>
              </a:spcBef>
              <a:buFont typeface="+mj-lt"/>
              <a:buAutoNum type="arabicPeriod"/>
            </a:pPr>
            <a:r>
              <a:rPr lang="th-TH" sz="4000" b="1" dirty="0" smtClean="0">
                <a:latin typeface="Cordia New" pitchFamily="34" charset="-34"/>
                <a:cs typeface="Cordia New" pitchFamily="34" charset="-34"/>
              </a:rPr>
              <a:t>วงจรการประเมิน</a:t>
            </a:r>
            <a:endParaRPr lang="en-US" sz="4000" b="1" dirty="0" smtClean="0">
              <a:latin typeface="Cordia New" pitchFamily="34" charset="-34"/>
              <a:cs typeface="Cordia New" pitchFamily="34" charset="-34"/>
            </a:endParaRPr>
          </a:p>
          <a:p>
            <a:pPr marL="450850" indent="-450850">
              <a:spcBef>
                <a:spcPts val="1800"/>
              </a:spcBef>
              <a:buFont typeface="+mj-lt"/>
              <a:buAutoNum type="arabicPeriod"/>
            </a:pPr>
            <a:r>
              <a:rPr lang="th-TH" sz="4000" b="1" dirty="0" smtClean="0">
                <a:latin typeface="Cordia New" pitchFamily="34" charset="-34"/>
                <a:cs typeface="Cordia New" pitchFamily="34" charset="-34"/>
              </a:rPr>
              <a:t>ตัวอย่างเครื่องมือประเมิน</a:t>
            </a:r>
          </a:p>
          <a:p>
            <a:pPr marL="450850" indent="-450850">
              <a:spcBef>
                <a:spcPts val="1800"/>
              </a:spcBef>
              <a:buFont typeface="+mj-lt"/>
              <a:buAutoNum type="arabicPeriod"/>
            </a:pPr>
            <a:r>
              <a:rPr lang="th-TH" sz="4000" b="1" strike="sngStrike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สรุปและนัดหมายสำหรับครั้งต่อไป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70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0" y="76200"/>
            <a:ext cx="9007392" cy="206210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sz="32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12. </a:t>
            </a:r>
            <a:r>
              <a:rPr lang="th-TH" sz="32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ห้องเรียนห้องหนึ่งมีนักเรียน </a:t>
            </a:r>
            <a:r>
              <a:rPr lang="en-US" sz="32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25 </a:t>
            </a:r>
            <a:r>
              <a:rPr lang="th-TH" sz="32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คน ความสูงเฉลี่ยของนักเรียนกลุ่มนี้เป็น </a:t>
            </a:r>
            <a:r>
              <a:rPr lang="en-US" sz="32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130 </a:t>
            </a:r>
            <a:r>
              <a:rPr lang="th-TH" sz="32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เซนติเมตร </a:t>
            </a:r>
          </a:p>
          <a:p>
            <a:pPr eaLnBrk="1" hangingPunct="1"/>
            <a:r>
              <a:rPr lang="en-US" sz="32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     12.1 </a:t>
            </a:r>
            <a:r>
              <a:rPr lang="th-TH" sz="32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จงอธิบายวิธีการหาความสูงเฉลี่ย</a:t>
            </a:r>
            <a:endParaRPr lang="en-US" sz="3200" b="1" dirty="0" smtClean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eaLnBrk="1" hangingPunct="1"/>
            <a:r>
              <a:rPr lang="en-US" sz="32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     12.2 </a:t>
            </a:r>
            <a:r>
              <a:rPr lang="th-TH" sz="32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จงพิจารณาว่าข้อสรุปต่อไปนี้เป็นจริงหรือไม่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836550"/>
              </p:ext>
            </p:extLst>
          </p:nvPr>
        </p:nvGraphicFramePr>
        <p:xfrm>
          <a:off x="143508" y="2169840"/>
          <a:ext cx="8856984" cy="377376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553384"/>
                <a:gridCol w="2303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solidFill>
                            <a:sysClr val="windowText" lastClr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ข้อสรุป</a:t>
                      </a:r>
                      <a:endParaRPr lang="en-US" sz="2800" b="1" dirty="0">
                        <a:solidFill>
                          <a:sysClr val="windowText" lastClr="000000"/>
                        </a:solidFill>
                        <a:latin typeface="CordiaUPC" pitchFamily="34" charset="-34"/>
                        <a:cs typeface="CordiaUPC" pitchFamily="34" charset="-34"/>
                      </a:endParaRPr>
                    </a:p>
                  </a:txBody>
                  <a:tcPr marL="0" marR="0" marT="72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ysClr val="windowText" lastClr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จริง</a:t>
                      </a:r>
                      <a:r>
                        <a:rPr lang="en-US" sz="2800" b="1" dirty="0" smtClean="0">
                          <a:solidFill>
                            <a:sysClr val="windowText" lastClr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/</a:t>
                      </a:r>
                      <a:r>
                        <a:rPr lang="th-TH" sz="2800" b="1" dirty="0" smtClean="0">
                          <a:solidFill>
                            <a:sysClr val="windowText" lastClr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ไม่จริง</a:t>
                      </a:r>
                      <a:endParaRPr lang="en-US" sz="2800" b="1" dirty="0">
                        <a:solidFill>
                          <a:sysClr val="windowText" lastClr="000000"/>
                        </a:solidFill>
                        <a:latin typeface="CordiaUPC" pitchFamily="34" charset="-34"/>
                        <a:cs typeface="CordiaUPC" pitchFamily="34" charset="-34"/>
                      </a:endParaRPr>
                    </a:p>
                  </a:txBody>
                  <a:tcPr marL="0" marR="0" marT="72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08000" lvl="0"/>
                      <a:r>
                        <a:rPr lang="th-TH" sz="2800" b="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1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)</a:t>
                      </a:r>
                      <a:r>
                        <a:rPr lang="th-TH" sz="2800" b="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  ถ้า น.ร. หญิง คนหนึ่งในห้องสูง</a:t>
                      </a:r>
                      <a:r>
                        <a:rPr lang="th-TH" sz="2800" b="0" baseline="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 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132 </a:t>
                      </a:r>
                      <a:r>
                        <a:rPr lang="th-TH" sz="2800" b="0" baseline="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เซนติเมตร ต้องมี น.ร. หญิงอีกคนหนึ่งสูง 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128 </a:t>
                      </a:r>
                      <a:r>
                        <a:rPr lang="th-TH" sz="2800" b="0" baseline="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เซนติเมตร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CordiaUPC" pitchFamily="34" charset="-34"/>
                        <a:cs typeface="CordiaUPC" pitchFamily="34" charset="-34"/>
                      </a:endParaRPr>
                    </a:p>
                  </a:txBody>
                  <a:tcPr marL="0" marR="0" marT="72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จริง    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/  </a:t>
                      </a:r>
                      <a:r>
                        <a:rPr lang="th-TH" sz="280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ไม่จริง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CordiaUPC" pitchFamily="34" charset="-34"/>
                        <a:cs typeface="CordiaUPC" pitchFamily="34" charset="-34"/>
                      </a:endParaRPr>
                    </a:p>
                  </a:txBody>
                  <a:tcPr marL="0" marR="0" marT="72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08000" lvl="0"/>
                      <a:r>
                        <a:rPr lang="th-TH" sz="2800" b="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2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)</a:t>
                      </a:r>
                      <a:r>
                        <a:rPr lang="th-TH" sz="2800" b="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  น.ร. หญิงส่วนใหญ่ต้องมีความสูง 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130 </a:t>
                      </a:r>
                      <a:r>
                        <a:rPr lang="th-TH" sz="2800" b="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เซนติเมตร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CordiaUPC" pitchFamily="34" charset="-34"/>
                        <a:cs typeface="CordiaUPC" pitchFamily="34" charset="-34"/>
                      </a:endParaRPr>
                    </a:p>
                  </a:txBody>
                  <a:tcPr marL="0" marR="0" marT="72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จริง    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/  </a:t>
                      </a:r>
                      <a:r>
                        <a:rPr lang="th-TH" sz="280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ไม่จริง</a:t>
                      </a:r>
                      <a:endParaRPr lang="en-US" sz="2800" b="0" dirty="0" smtClean="0">
                        <a:solidFill>
                          <a:schemeClr val="tx1"/>
                        </a:solidFill>
                        <a:latin typeface="CordiaUPC" pitchFamily="34" charset="-34"/>
                        <a:cs typeface="CordiaUPC" pitchFamily="34" charset="-34"/>
                      </a:endParaRPr>
                    </a:p>
                  </a:txBody>
                  <a:tcPr marL="0" marR="0" marT="72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08000" lvl="0"/>
                      <a:r>
                        <a:rPr lang="th-TH" sz="2800" b="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3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)</a:t>
                      </a:r>
                      <a:r>
                        <a:rPr lang="th-TH" sz="2800" b="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  ถ้าจัดลำดับเด็กหญิงจากเตี้ยที่สุดไปสูงที่สุด น.ร.</a:t>
                      </a:r>
                      <a:r>
                        <a:rPr lang="th-TH" sz="2800" b="0" baseline="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 คนที่มีลำดับตรงกลางต้องมีความสูง 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130 </a:t>
                      </a:r>
                      <a:r>
                        <a:rPr lang="th-TH" sz="2800" b="0" baseline="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เซนติเมตร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CordiaUPC" pitchFamily="34" charset="-34"/>
                        <a:cs typeface="CordiaUPC" pitchFamily="34" charset="-34"/>
                      </a:endParaRPr>
                    </a:p>
                  </a:txBody>
                  <a:tcPr marL="0" marR="0" marT="72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จริง    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/  </a:t>
                      </a:r>
                      <a:r>
                        <a:rPr lang="th-TH" sz="280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ไม่จริง</a:t>
                      </a:r>
                      <a:endParaRPr lang="en-US" sz="2800" b="0" dirty="0" smtClean="0">
                        <a:solidFill>
                          <a:schemeClr val="tx1"/>
                        </a:solidFill>
                        <a:latin typeface="CordiaUPC" pitchFamily="34" charset="-34"/>
                        <a:cs typeface="CordiaUPC" pitchFamily="34" charset="-34"/>
                      </a:endParaRPr>
                    </a:p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CordiaUPC" pitchFamily="34" charset="-34"/>
                        <a:cs typeface="CordiaUPC" pitchFamily="34" charset="-34"/>
                      </a:endParaRPr>
                    </a:p>
                  </a:txBody>
                  <a:tcPr marL="0" marR="0" marT="72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5250" indent="0"/>
                      <a:r>
                        <a:rPr lang="th-TH" sz="2800" b="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4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)</a:t>
                      </a:r>
                      <a:r>
                        <a:rPr lang="th-TH" sz="2800" b="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  ครึ่งหนึ่งของ</a:t>
                      </a:r>
                      <a:r>
                        <a:rPr lang="th-TH" sz="2800" b="0" baseline="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 น.ร. หญิง ในห้องต้องเตี้ยกว่า 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130 </a:t>
                      </a:r>
                      <a:r>
                        <a:rPr lang="th-TH" sz="2800" b="0" baseline="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เซนติเมตร และอีกครึ่งหนึ่งต้องสูงกว่า 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130 </a:t>
                      </a:r>
                      <a:r>
                        <a:rPr lang="th-TH" sz="2800" b="0" baseline="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เซนติเมตร</a:t>
                      </a:r>
                      <a:endParaRPr lang="en-US" sz="2800" dirty="0">
                        <a:latin typeface="CordiaUPC" pitchFamily="34" charset="-34"/>
                        <a:cs typeface="CordiaUPC" pitchFamily="34" charset="-34"/>
                      </a:endParaRPr>
                    </a:p>
                  </a:txBody>
                  <a:tcPr marL="0" marR="0" marT="72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จริง    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/  </a:t>
                      </a:r>
                      <a:r>
                        <a:rPr lang="th-TH" sz="280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ไม่จริง</a:t>
                      </a:r>
                      <a:endParaRPr lang="en-US" sz="2800" b="0" dirty="0" smtClean="0">
                        <a:solidFill>
                          <a:schemeClr val="tx1"/>
                        </a:solidFill>
                        <a:latin typeface="CordiaUPC" pitchFamily="34" charset="-34"/>
                        <a:cs typeface="CordiaUPC" pitchFamily="34" charset="-34"/>
                      </a:endParaRPr>
                    </a:p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CordiaUPC" pitchFamily="34" charset="-34"/>
                        <a:cs typeface="CordiaUPC" pitchFamily="34" charset="-34"/>
                      </a:endParaRPr>
                    </a:p>
                  </a:txBody>
                  <a:tcPr marL="0" marR="0" marT="72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0" name="TextBox 1"/>
          <p:cNvSpPr txBox="1"/>
          <p:nvPr/>
        </p:nvSpPr>
        <p:spPr>
          <a:xfrm>
            <a:off x="0" y="6534090"/>
            <a:ext cx="44262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th-TH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9pPr>
          </a:lstStyle>
          <a:p>
            <a:r>
              <a:rPr lang="th-TH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ที่มา</a:t>
            </a:r>
            <a:r>
              <a:rPr lang="en-US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: </a:t>
            </a:r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ดัดแปลงจากข้อสอบโครงการ </a:t>
            </a:r>
            <a:r>
              <a:rPr lang="en-US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PISA</a:t>
            </a:r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ประเทศไทย สสวท.</a:t>
            </a:r>
            <a:endParaRPr lang="th-TH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65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0" y="76200"/>
            <a:ext cx="9007392" cy="206210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sz="3200" b="1" dirty="0">
                <a:latin typeface="CordiaUPC" panose="020B0304020202020204" pitchFamily="34" charset="-34"/>
                <a:cs typeface="CordiaUPC" panose="020B0304020202020204" pitchFamily="34" charset="-34"/>
              </a:rPr>
              <a:t>12. </a:t>
            </a:r>
            <a:r>
              <a:rPr lang="th-TH" sz="32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ห้องเรียนห้องหนึ่งมีนักเรียน </a:t>
            </a:r>
            <a:r>
              <a:rPr lang="en-US" sz="3200" b="1" dirty="0">
                <a:latin typeface="CordiaUPC" panose="020B0304020202020204" pitchFamily="34" charset="-34"/>
                <a:cs typeface="CordiaUPC" panose="020B0304020202020204" pitchFamily="34" charset="-34"/>
              </a:rPr>
              <a:t>25 </a:t>
            </a:r>
            <a:r>
              <a:rPr lang="th-TH" sz="32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คน ความสูงเฉลี่ยของนักเรียนกลุ่มนี้เป็น </a:t>
            </a:r>
            <a:r>
              <a:rPr lang="en-US" sz="3200" b="1" dirty="0">
                <a:latin typeface="CordiaUPC" panose="020B0304020202020204" pitchFamily="34" charset="-34"/>
                <a:cs typeface="CordiaUPC" panose="020B0304020202020204" pitchFamily="34" charset="-34"/>
              </a:rPr>
              <a:t>130 </a:t>
            </a:r>
            <a:r>
              <a:rPr lang="th-TH" sz="3200" b="1" dirty="0">
                <a:latin typeface="CordiaUPC" panose="020B0304020202020204" pitchFamily="34" charset="-34"/>
                <a:cs typeface="CordiaUPC" panose="020B0304020202020204" pitchFamily="34" charset="-34"/>
              </a:rPr>
              <a:t>เซนติเมตร </a:t>
            </a:r>
          </a:p>
          <a:p>
            <a:pPr eaLnBrk="1" hangingPunct="1"/>
            <a:r>
              <a:rPr lang="en-US" sz="3200" b="1" dirty="0">
                <a:latin typeface="CordiaUPC" panose="020B0304020202020204" pitchFamily="34" charset="-34"/>
                <a:cs typeface="CordiaUPC" panose="020B0304020202020204" pitchFamily="34" charset="-34"/>
              </a:rPr>
              <a:t>     12.1 </a:t>
            </a:r>
            <a:r>
              <a:rPr lang="th-TH" sz="32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จงอธิบายวิธีการหาความสูงเฉลี่ย</a:t>
            </a:r>
            <a:endParaRPr lang="en-US" sz="32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eaLnBrk="1" hangingPunct="1"/>
            <a:r>
              <a:rPr lang="en-US" sz="3200" b="1" dirty="0">
                <a:latin typeface="CordiaUPC" panose="020B0304020202020204" pitchFamily="34" charset="-34"/>
                <a:cs typeface="CordiaUPC" panose="020B0304020202020204" pitchFamily="34" charset="-34"/>
              </a:rPr>
              <a:t>     12.2 </a:t>
            </a:r>
            <a:r>
              <a:rPr lang="th-TH" sz="32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จงพิจารณาว่าข้อสรุปต่อไปนี้เป็นจริงหรือไม่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4397985"/>
              </p:ext>
            </p:extLst>
          </p:nvPr>
        </p:nvGraphicFramePr>
        <p:xfrm>
          <a:off x="143508" y="2169840"/>
          <a:ext cx="8856984" cy="377376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553384"/>
                <a:gridCol w="2303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solidFill>
                            <a:sysClr val="windowText" lastClr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ข้อสรุป</a:t>
                      </a:r>
                      <a:endParaRPr lang="en-US" sz="2800" b="1" dirty="0">
                        <a:solidFill>
                          <a:sysClr val="windowText" lastClr="000000"/>
                        </a:solidFill>
                        <a:latin typeface="CordiaUPC" pitchFamily="34" charset="-34"/>
                        <a:cs typeface="CordiaUPC" pitchFamily="34" charset="-34"/>
                      </a:endParaRPr>
                    </a:p>
                  </a:txBody>
                  <a:tcPr marL="0" marR="0" marT="72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ysClr val="windowText" lastClr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จริง</a:t>
                      </a:r>
                      <a:r>
                        <a:rPr lang="en-US" sz="2800" b="1" dirty="0" smtClean="0">
                          <a:solidFill>
                            <a:sysClr val="windowText" lastClr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/</a:t>
                      </a:r>
                      <a:r>
                        <a:rPr lang="th-TH" sz="2800" b="1" dirty="0" smtClean="0">
                          <a:solidFill>
                            <a:sysClr val="windowText" lastClr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ไม่จริง</a:t>
                      </a:r>
                      <a:endParaRPr lang="en-US" sz="2800" b="1" dirty="0">
                        <a:solidFill>
                          <a:sysClr val="windowText" lastClr="000000"/>
                        </a:solidFill>
                        <a:latin typeface="CordiaUPC" pitchFamily="34" charset="-34"/>
                        <a:cs typeface="CordiaUPC" pitchFamily="34" charset="-34"/>
                      </a:endParaRPr>
                    </a:p>
                  </a:txBody>
                  <a:tcPr marL="0" marR="0" marT="72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08000" lvl="0"/>
                      <a:r>
                        <a:rPr lang="th-TH" sz="2800" b="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1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)</a:t>
                      </a:r>
                      <a:r>
                        <a:rPr lang="th-TH" sz="2800" b="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  ถ้า น.ร. หญิง คนหนึ่งในห้องสูง</a:t>
                      </a:r>
                      <a:r>
                        <a:rPr lang="th-TH" sz="2800" b="0" baseline="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 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132 </a:t>
                      </a:r>
                      <a:r>
                        <a:rPr lang="th-TH" sz="2800" b="0" baseline="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เซนติเมตร ต้องมี น.ร. หญิงอีกคนหนึ่งสูง 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128 </a:t>
                      </a:r>
                      <a:r>
                        <a:rPr lang="th-TH" sz="2800" b="0" baseline="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เซนติเมตร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CordiaUPC" pitchFamily="34" charset="-34"/>
                        <a:cs typeface="CordiaUPC" pitchFamily="34" charset="-34"/>
                      </a:endParaRPr>
                    </a:p>
                  </a:txBody>
                  <a:tcPr marL="0" marR="0" marT="72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จริง    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/  </a:t>
                      </a:r>
                      <a:r>
                        <a:rPr lang="th-TH" sz="280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ไม่จริง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CordiaUPC" pitchFamily="34" charset="-34"/>
                        <a:cs typeface="CordiaUPC" pitchFamily="34" charset="-34"/>
                      </a:endParaRPr>
                    </a:p>
                  </a:txBody>
                  <a:tcPr marL="0" marR="0" marT="72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08000" lvl="0"/>
                      <a:r>
                        <a:rPr lang="th-TH" sz="2800" b="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2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)</a:t>
                      </a:r>
                      <a:r>
                        <a:rPr lang="th-TH" sz="2800" b="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  น.ร. หญิงส่วนใหญ่ต้องมีความสูง 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130 </a:t>
                      </a:r>
                      <a:r>
                        <a:rPr lang="th-TH" sz="2800" b="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เซนติเมตร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CordiaUPC" pitchFamily="34" charset="-34"/>
                        <a:cs typeface="CordiaUPC" pitchFamily="34" charset="-34"/>
                      </a:endParaRPr>
                    </a:p>
                  </a:txBody>
                  <a:tcPr marL="0" marR="0" marT="72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จริง    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/  </a:t>
                      </a:r>
                      <a:r>
                        <a:rPr lang="th-TH" sz="280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ไม่จริง</a:t>
                      </a:r>
                      <a:endParaRPr lang="en-US" sz="2800" b="0" dirty="0" smtClean="0">
                        <a:solidFill>
                          <a:schemeClr val="tx1"/>
                        </a:solidFill>
                        <a:latin typeface="CordiaUPC" pitchFamily="34" charset="-34"/>
                        <a:cs typeface="CordiaUPC" pitchFamily="34" charset="-34"/>
                      </a:endParaRPr>
                    </a:p>
                  </a:txBody>
                  <a:tcPr marL="0" marR="0" marT="72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08000" lvl="0"/>
                      <a:r>
                        <a:rPr lang="th-TH" sz="2800" b="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3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)</a:t>
                      </a:r>
                      <a:r>
                        <a:rPr lang="th-TH" sz="2800" b="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  ถ้าจัดลำดับเด็กหญิงจากเตี้ยที่สุดไปสูงที่สุด น.ร.</a:t>
                      </a:r>
                      <a:r>
                        <a:rPr lang="th-TH" sz="2800" b="0" baseline="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 คนที่มีลำดับตรงกลางต้องมีความสูง 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130 </a:t>
                      </a:r>
                      <a:r>
                        <a:rPr lang="th-TH" sz="2800" b="0" baseline="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เซนติเมตร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CordiaUPC" pitchFamily="34" charset="-34"/>
                        <a:cs typeface="CordiaUPC" pitchFamily="34" charset="-34"/>
                      </a:endParaRPr>
                    </a:p>
                  </a:txBody>
                  <a:tcPr marL="0" marR="0" marT="72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จริง    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/  </a:t>
                      </a:r>
                      <a:r>
                        <a:rPr lang="th-TH" sz="280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ไม่จริง</a:t>
                      </a:r>
                      <a:endParaRPr lang="en-US" sz="2800" b="0" dirty="0" smtClean="0">
                        <a:solidFill>
                          <a:schemeClr val="tx1"/>
                        </a:solidFill>
                        <a:latin typeface="CordiaUPC" pitchFamily="34" charset="-34"/>
                        <a:cs typeface="CordiaUPC" pitchFamily="34" charset="-34"/>
                      </a:endParaRPr>
                    </a:p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CordiaUPC" pitchFamily="34" charset="-34"/>
                        <a:cs typeface="CordiaUPC" pitchFamily="34" charset="-34"/>
                      </a:endParaRPr>
                    </a:p>
                  </a:txBody>
                  <a:tcPr marL="0" marR="0" marT="72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5250" indent="0"/>
                      <a:r>
                        <a:rPr lang="th-TH" sz="2800" b="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4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)</a:t>
                      </a:r>
                      <a:r>
                        <a:rPr lang="th-TH" sz="2800" b="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  ครึ่งหนึ่งของ</a:t>
                      </a:r>
                      <a:r>
                        <a:rPr lang="th-TH" sz="2800" b="0" baseline="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 น.ร. หญิง ในห้องต้องเตี้ยกว่า 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130 </a:t>
                      </a:r>
                      <a:r>
                        <a:rPr lang="th-TH" sz="2800" b="0" baseline="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เซนติเมตร และอีกครึ่งหนึ่งต้องสูงกว่า 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130 </a:t>
                      </a:r>
                      <a:r>
                        <a:rPr lang="th-TH" sz="2800" b="0" baseline="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เซนติเมตร</a:t>
                      </a:r>
                      <a:endParaRPr lang="en-US" sz="2800" dirty="0">
                        <a:latin typeface="CordiaUPC" pitchFamily="34" charset="-34"/>
                        <a:cs typeface="CordiaUPC" pitchFamily="34" charset="-34"/>
                      </a:endParaRPr>
                    </a:p>
                  </a:txBody>
                  <a:tcPr marL="0" marR="0" marT="72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จริง    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/  </a:t>
                      </a:r>
                      <a:r>
                        <a:rPr lang="th-TH" sz="280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ไม่จริง</a:t>
                      </a:r>
                      <a:endParaRPr lang="en-US" sz="2800" b="0" dirty="0" smtClean="0">
                        <a:solidFill>
                          <a:schemeClr val="tx1"/>
                        </a:solidFill>
                        <a:latin typeface="CordiaUPC" pitchFamily="34" charset="-34"/>
                        <a:cs typeface="CordiaUPC" pitchFamily="34" charset="-34"/>
                      </a:endParaRPr>
                    </a:p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CordiaUPC" pitchFamily="34" charset="-34"/>
                        <a:cs typeface="CordiaUPC" pitchFamily="34" charset="-34"/>
                      </a:endParaRPr>
                    </a:p>
                  </a:txBody>
                  <a:tcPr marL="0" marR="0" marT="72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590800"/>
            <a:ext cx="2733675" cy="391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590800"/>
            <a:ext cx="2686050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1"/>
          <p:cNvSpPr txBox="1"/>
          <p:nvPr/>
        </p:nvSpPr>
        <p:spPr>
          <a:xfrm>
            <a:off x="0" y="6534090"/>
            <a:ext cx="44262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th-TH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9pPr>
          </a:lstStyle>
          <a:p>
            <a:r>
              <a:rPr lang="th-TH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ที่มา</a:t>
            </a:r>
            <a:r>
              <a:rPr lang="en-US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: </a:t>
            </a:r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ดัดแปลงจากข้อสอบโครงการ </a:t>
            </a:r>
            <a:r>
              <a:rPr lang="en-US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PISA</a:t>
            </a:r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ประเทศไทย สสวท.</a:t>
            </a:r>
            <a:endParaRPr lang="th-TH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33600" y="5132070"/>
            <a:ext cx="5431796" cy="5334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6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543109"/>
              </p:ext>
            </p:extLst>
          </p:nvPr>
        </p:nvGraphicFramePr>
        <p:xfrm>
          <a:off x="220579" y="3480480"/>
          <a:ext cx="8856984" cy="292032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553384"/>
                <a:gridCol w="2303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solidFill>
                            <a:sysClr val="windowText" lastClr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ข้อสรุป</a:t>
                      </a:r>
                      <a:endParaRPr lang="en-US" sz="2800" b="1" dirty="0">
                        <a:solidFill>
                          <a:sysClr val="windowText" lastClr="000000"/>
                        </a:solidFill>
                        <a:latin typeface="CordiaUPC" pitchFamily="34" charset="-34"/>
                        <a:cs typeface="CordiaUPC" pitchFamily="34" charset="-34"/>
                      </a:endParaRPr>
                    </a:p>
                  </a:txBody>
                  <a:tcPr marL="0" marR="0" marT="72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ysClr val="windowText" lastClr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ใช่</a:t>
                      </a:r>
                      <a:r>
                        <a:rPr lang="en-US" sz="2800" b="1" dirty="0" smtClean="0">
                          <a:solidFill>
                            <a:sysClr val="windowText" lastClr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/</a:t>
                      </a:r>
                      <a:r>
                        <a:rPr lang="th-TH" sz="2800" b="1" dirty="0" smtClean="0">
                          <a:solidFill>
                            <a:sysClr val="windowText" lastClr="000000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ไม่ใช่</a:t>
                      </a:r>
                      <a:endParaRPr lang="en-US" sz="2800" b="1" dirty="0">
                        <a:solidFill>
                          <a:sysClr val="windowText" lastClr="000000"/>
                        </a:solidFill>
                        <a:latin typeface="CordiaUPC" pitchFamily="34" charset="-34"/>
                        <a:cs typeface="CordiaUPC" pitchFamily="34" charset="-34"/>
                      </a:endParaRPr>
                    </a:p>
                  </a:txBody>
                  <a:tcPr marL="0" marR="0" marT="72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08000" lvl="0"/>
                      <a:r>
                        <a:rPr lang="th-TH" sz="2800" b="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1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)</a:t>
                      </a:r>
                      <a:r>
                        <a:rPr lang="th-TH" sz="2800" b="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  จะต้องทำอะไรบ้างในการทำนมพาสเจอร์ไรส์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CordiaUPC" pitchFamily="34" charset="-34"/>
                        <a:cs typeface="CordiaUPC" pitchFamily="34" charset="-34"/>
                      </a:endParaRPr>
                    </a:p>
                  </a:txBody>
                  <a:tcPr marL="0" marR="0" marT="72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ใช่    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/  </a:t>
                      </a:r>
                      <a:r>
                        <a:rPr lang="th-TH" sz="280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ไม่ใช่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CordiaUPC" pitchFamily="34" charset="-34"/>
                        <a:cs typeface="CordiaUPC" pitchFamily="34" charset="-34"/>
                      </a:endParaRPr>
                    </a:p>
                  </a:txBody>
                  <a:tcPr marL="0" marR="0" marT="72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08000" lvl="0"/>
                      <a:r>
                        <a:rPr lang="th-TH" sz="2800" b="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2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)</a:t>
                      </a:r>
                      <a:r>
                        <a:rPr lang="th-TH" sz="2800" b="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  การดื่มนมเสริมจะมีผลอะไรกับเด็กนักเรียน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CordiaUPC" pitchFamily="34" charset="-34"/>
                        <a:cs typeface="CordiaUPC" pitchFamily="34" charset="-34"/>
                      </a:endParaRPr>
                    </a:p>
                  </a:txBody>
                  <a:tcPr marL="0" marR="0" marT="72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ใช่    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/  </a:t>
                      </a:r>
                      <a:r>
                        <a:rPr lang="th-TH" sz="280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ไม่ใช่</a:t>
                      </a:r>
                      <a:endParaRPr lang="en-US" sz="2800" b="0" dirty="0" smtClean="0">
                        <a:solidFill>
                          <a:schemeClr val="tx1"/>
                        </a:solidFill>
                        <a:latin typeface="CordiaUPC" pitchFamily="34" charset="-34"/>
                        <a:cs typeface="CordiaUPC" pitchFamily="34" charset="-34"/>
                      </a:endParaRPr>
                    </a:p>
                  </a:txBody>
                  <a:tcPr marL="0" marR="0" marT="72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08000" lvl="0"/>
                      <a:r>
                        <a:rPr lang="th-TH" sz="2800" b="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3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)</a:t>
                      </a:r>
                      <a:r>
                        <a:rPr lang="th-TH" sz="2800" b="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  นมพาสเจอร์ไรส์มีผลอะไรกับการเจริญเติบโตของเด็ก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CordiaUPC" pitchFamily="34" charset="-34"/>
                        <a:cs typeface="CordiaUPC" pitchFamily="34" charset="-34"/>
                      </a:endParaRPr>
                    </a:p>
                  </a:txBody>
                  <a:tcPr marL="0" marR="0" marT="72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ใช่    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/  </a:t>
                      </a:r>
                      <a:r>
                        <a:rPr lang="th-TH" sz="280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ไม่ใช่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CordiaUPC" pitchFamily="34" charset="-34"/>
                        <a:cs typeface="CordiaUPC" pitchFamily="34" charset="-34"/>
                      </a:endParaRPr>
                    </a:p>
                  </a:txBody>
                  <a:tcPr marL="0" marR="0" marT="72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5250" indent="0"/>
                      <a:r>
                        <a:rPr lang="th-TH" sz="2800" b="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4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)</a:t>
                      </a:r>
                      <a:r>
                        <a:rPr lang="th-TH" sz="2800" b="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  การอยู่ในท้องที่ต่างกันของสก็อตแลนด์มีผลอะไรกับสุขภาพของเด็ก</a:t>
                      </a:r>
                      <a:endParaRPr lang="en-US" sz="2800" dirty="0">
                        <a:latin typeface="CordiaUPC" pitchFamily="34" charset="-34"/>
                        <a:cs typeface="CordiaUPC" pitchFamily="34" charset="-34"/>
                      </a:endParaRPr>
                    </a:p>
                  </a:txBody>
                  <a:tcPr marL="0" marR="0" marT="72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ใช่    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/  </a:t>
                      </a:r>
                      <a:r>
                        <a:rPr lang="th-TH" sz="2800" dirty="0" smtClean="0">
                          <a:solidFill>
                            <a:schemeClr val="tx1"/>
                          </a:solidFill>
                          <a:latin typeface="CordiaUPC" pitchFamily="34" charset="-34"/>
                          <a:cs typeface="CordiaUPC" pitchFamily="34" charset="-34"/>
                        </a:rPr>
                        <a:t>ไม่ใช่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CordiaUPC" pitchFamily="34" charset="-34"/>
                        <a:cs typeface="CordiaUPC" pitchFamily="34" charset="-34"/>
                      </a:endParaRPr>
                    </a:p>
                  </a:txBody>
                  <a:tcPr marL="0" marR="0" marT="72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0" y="76200"/>
            <a:ext cx="9159792" cy="310854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sz="28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13. </a:t>
            </a:r>
            <a:r>
              <a:rPr lang="th-TH" sz="28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ในปี ค.ศ. </a:t>
            </a:r>
            <a:r>
              <a:rPr lang="en-US" sz="28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1930 </a:t>
            </a:r>
            <a:r>
              <a:rPr lang="th-TH" sz="28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ได้มีการศึกษาทดลองครั้งใหญ่ในโรงเรียนต่าง ๆ ในท้องที่หนึ่งของสก็อตแลนด์ ในช่วงเวลา </a:t>
            </a:r>
            <a:r>
              <a:rPr lang="en-US" sz="28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4 </a:t>
            </a:r>
            <a:r>
              <a:rPr lang="th-TH" sz="28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เดือน นักเรียนบางคนได้รับนมฟรีและบางคนไม่ได้รับ ครูใหญ่เป็นผู้คัดเลือกว่านักเรียนคนใดได้รับนมการศึกษาทำดังนี้</a:t>
            </a:r>
          </a:p>
          <a:p>
            <a:pPr eaLnBrk="1" hangingPunct="1"/>
            <a:r>
              <a:rPr lang="en-US" sz="28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      - </a:t>
            </a:r>
            <a:r>
              <a:rPr lang="th-TH" sz="28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นักเรียน </a:t>
            </a:r>
            <a:r>
              <a:rPr lang="en-US" sz="28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5,000 </a:t>
            </a:r>
            <a:r>
              <a:rPr lang="th-TH" sz="28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คน ได้รับนมไม่พาสเจอร์ไรส์ปริมาณหนึ่งทุกวันที่เรียน</a:t>
            </a:r>
          </a:p>
          <a:p>
            <a:pPr eaLnBrk="1" hangingPunct="1"/>
            <a:r>
              <a:rPr lang="en-US" sz="28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      - </a:t>
            </a:r>
            <a:r>
              <a:rPr lang="th-TH" sz="28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นักเรียนอีก </a:t>
            </a:r>
            <a:r>
              <a:rPr lang="en-US" sz="28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5,000 </a:t>
            </a:r>
            <a:r>
              <a:rPr lang="th-TH" sz="28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คน ได้รับนมพาสเจอร์ไรส์ปริมาณเท่ากันทุกวันที่เรียน และ</a:t>
            </a:r>
          </a:p>
          <a:p>
            <a:pPr eaLnBrk="1" hangingPunct="1"/>
            <a:r>
              <a:rPr lang="en-US" sz="28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      -</a:t>
            </a:r>
            <a:r>
              <a:rPr lang="th-TH" sz="28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 นักเรียน </a:t>
            </a:r>
            <a:r>
              <a:rPr lang="en-US" sz="28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10,000 </a:t>
            </a:r>
            <a:r>
              <a:rPr lang="th-TH" sz="28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คน ไม่ได้รับนมชนิดใดเลย</a:t>
            </a:r>
          </a:p>
          <a:p>
            <a:pPr eaLnBrk="1" hangingPunct="1"/>
            <a:r>
              <a:rPr lang="th-TH" sz="28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ชั่งน้ำหนักและวัดส่วนสูงของนักเรียนทั้ง </a:t>
            </a:r>
            <a:r>
              <a:rPr lang="en-US" sz="28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20,000 </a:t>
            </a:r>
            <a:r>
              <a:rPr lang="th-TH" sz="28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คน ทั้งเริ่มต้นและจบการทดลอง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0" y="6534090"/>
            <a:ext cx="44262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th-TH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9pPr>
          </a:lstStyle>
          <a:p>
            <a:r>
              <a:rPr lang="th-TH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ที่มา</a:t>
            </a:r>
            <a:r>
              <a:rPr lang="en-US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: </a:t>
            </a:r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ดัดแปลงจากข้อสอบโครงการ </a:t>
            </a:r>
            <a:r>
              <a:rPr lang="en-US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PISA</a:t>
            </a:r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ประเทศไทย สสวท.</a:t>
            </a:r>
            <a:endParaRPr lang="th-TH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12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15"/>
          <p:cNvSpPr txBox="1">
            <a:spLocks noChangeArrowheads="1"/>
          </p:cNvSpPr>
          <p:nvPr/>
        </p:nvSpPr>
        <p:spPr bwMode="gray">
          <a:xfrm>
            <a:off x="884238" y="3006725"/>
            <a:ext cx="21542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th-TH" sz="3200" b="1">
                <a:latin typeface="CordiaUPC" pitchFamily="34" charset="-34"/>
                <a:cs typeface="CordiaUPC" pitchFamily="34" charset="-34"/>
              </a:rPr>
              <a:t> </a:t>
            </a:r>
            <a:endParaRPr lang="en-US" sz="3200" b="1"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50" name="รูปแบบอิสระ 49"/>
          <p:cNvSpPr/>
          <p:nvPr/>
        </p:nvSpPr>
        <p:spPr bwMode="auto">
          <a:xfrm>
            <a:off x="3030538" y="1470025"/>
            <a:ext cx="5961062" cy="1577975"/>
          </a:xfrm>
          <a:custGeom>
            <a:avLst/>
            <a:gdLst>
              <a:gd name="connsiteX0" fmla="*/ 262981 w 1577854"/>
              <a:gd name="connsiteY0" fmla="*/ 0 h 5352288"/>
              <a:gd name="connsiteX1" fmla="*/ 1314873 w 1577854"/>
              <a:gd name="connsiteY1" fmla="*/ 0 h 5352288"/>
              <a:gd name="connsiteX2" fmla="*/ 1500829 w 1577854"/>
              <a:gd name="connsiteY2" fmla="*/ 77026 h 5352288"/>
              <a:gd name="connsiteX3" fmla="*/ 1577854 w 1577854"/>
              <a:gd name="connsiteY3" fmla="*/ 262982 h 5352288"/>
              <a:gd name="connsiteX4" fmla="*/ 1577854 w 1577854"/>
              <a:gd name="connsiteY4" fmla="*/ 5352288 h 5352288"/>
              <a:gd name="connsiteX5" fmla="*/ 1577854 w 1577854"/>
              <a:gd name="connsiteY5" fmla="*/ 5352288 h 5352288"/>
              <a:gd name="connsiteX6" fmla="*/ 1577854 w 1577854"/>
              <a:gd name="connsiteY6" fmla="*/ 5352288 h 5352288"/>
              <a:gd name="connsiteX7" fmla="*/ 0 w 1577854"/>
              <a:gd name="connsiteY7" fmla="*/ 5352288 h 5352288"/>
              <a:gd name="connsiteX8" fmla="*/ 0 w 1577854"/>
              <a:gd name="connsiteY8" fmla="*/ 5352288 h 5352288"/>
              <a:gd name="connsiteX9" fmla="*/ 0 w 1577854"/>
              <a:gd name="connsiteY9" fmla="*/ 5352288 h 5352288"/>
              <a:gd name="connsiteX10" fmla="*/ 0 w 1577854"/>
              <a:gd name="connsiteY10" fmla="*/ 262981 h 5352288"/>
              <a:gd name="connsiteX11" fmla="*/ 77026 w 1577854"/>
              <a:gd name="connsiteY11" fmla="*/ 77025 h 5352288"/>
              <a:gd name="connsiteX12" fmla="*/ 262982 w 1577854"/>
              <a:gd name="connsiteY12" fmla="*/ 0 h 5352288"/>
              <a:gd name="connsiteX13" fmla="*/ 262981 w 1577854"/>
              <a:gd name="connsiteY13" fmla="*/ 0 h 535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77854" h="5352288">
                <a:moveTo>
                  <a:pt x="1577854" y="892066"/>
                </a:moveTo>
                <a:lnTo>
                  <a:pt x="1577854" y="4460222"/>
                </a:lnTo>
                <a:cubicBezTo>
                  <a:pt x="1577854" y="4696813"/>
                  <a:pt x="1569686" y="4923713"/>
                  <a:pt x="1555147" y="5091009"/>
                </a:cubicBezTo>
                <a:cubicBezTo>
                  <a:pt x="1540608" y="5258302"/>
                  <a:pt x="1520888" y="5352288"/>
                  <a:pt x="1500327" y="5352288"/>
                </a:cubicBezTo>
                <a:lnTo>
                  <a:pt x="0" y="5352288"/>
                </a:lnTo>
                <a:lnTo>
                  <a:pt x="0" y="5352288"/>
                </a:lnTo>
                <a:lnTo>
                  <a:pt x="0" y="5352288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500327" y="0"/>
                </a:lnTo>
                <a:cubicBezTo>
                  <a:pt x="1520889" y="0"/>
                  <a:pt x="1540608" y="93986"/>
                  <a:pt x="1555147" y="261282"/>
                </a:cubicBezTo>
                <a:cubicBezTo>
                  <a:pt x="1569686" y="428579"/>
                  <a:pt x="1577854" y="655478"/>
                  <a:pt x="1577854" y="892069"/>
                </a:cubicBezTo>
                <a:lnTo>
                  <a:pt x="1577854" y="892066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47650" tIns="200849" rIns="324674" bIns="200849" spcCol="1270" anchor="ctr"/>
          <a:lstStyle/>
          <a:p>
            <a:pPr marL="285750" lvl="1" indent="-285750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  <a:defRPr/>
            </a:pPr>
            <a:r>
              <a:rPr lang="th-TH" sz="3200" b="1" dirty="0">
                <a:latin typeface="CordiaUPC" pitchFamily="34" charset="-34"/>
                <a:cs typeface="CordiaUPC" pitchFamily="34" charset="-34"/>
              </a:rPr>
              <a:t>ค้นหาหรือสรุปสาระสำคัญจากเรื่องที่อ่าน</a:t>
            </a:r>
            <a:endParaRPr lang="th-TH" sz="3200" dirty="0"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52" name="รูปแบบอิสระ 51"/>
          <p:cNvSpPr/>
          <p:nvPr/>
        </p:nvSpPr>
        <p:spPr bwMode="auto">
          <a:xfrm>
            <a:off x="3030538" y="3146425"/>
            <a:ext cx="5961062" cy="1577975"/>
          </a:xfrm>
          <a:custGeom>
            <a:avLst/>
            <a:gdLst>
              <a:gd name="connsiteX0" fmla="*/ 262981 w 1577854"/>
              <a:gd name="connsiteY0" fmla="*/ 0 h 5352288"/>
              <a:gd name="connsiteX1" fmla="*/ 1314873 w 1577854"/>
              <a:gd name="connsiteY1" fmla="*/ 0 h 5352288"/>
              <a:gd name="connsiteX2" fmla="*/ 1500829 w 1577854"/>
              <a:gd name="connsiteY2" fmla="*/ 77026 h 5352288"/>
              <a:gd name="connsiteX3" fmla="*/ 1577854 w 1577854"/>
              <a:gd name="connsiteY3" fmla="*/ 262982 h 5352288"/>
              <a:gd name="connsiteX4" fmla="*/ 1577854 w 1577854"/>
              <a:gd name="connsiteY4" fmla="*/ 5352288 h 5352288"/>
              <a:gd name="connsiteX5" fmla="*/ 1577854 w 1577854"/>
              <a:gd name="connsiteY5" fmla="*/ 5352288 h 5352288"/>
              <a:gd name="connsiteX6" fmla="*/ 1577854 w 1577854"/>
              <a:gd name="connsiteY6" fmla="*/ 5352288 h 5352288"/>
              <a:gd name="connsiteX7" fmla="*/ 0 w 1577854"/>
              <a:gd name="connsiteY7" fmla="*/ 5352288 h 5352288"/>
              <a:gd name="connsiteX8" fmla="*/ 0 w 1577854"/>
              <a:gd name="connsiteY8" fmla="*/ 5352288 h 5352288"/>
              <a:gd name="connsiteX9" fmla="*/ 0 w 1577854"/>
              <a:gd name="connsiteY9" fmla="*/ 5352288 h 5352288"/>
              <a:gd name="connsiteX10" fmla="*/ 0 w 1577854"/>
              <a:gd name="connsiteY10" fmla="*/ 262981 h 5352288"/>
              <a:gd name="connsiteX11" fmla="*/ 77026 w 1577854"/>
              <a:gd name="connsiteY11" fmla="*/ 77025 h 5352288"/>
              <a:gd name="connsiteX12" fmla="*/ 262982 w 1577854"/>
              <a:gd name="connsiteY12" fmla="*/ 0 h 5352288"/>
              <a:gd name="connsiteX13" fmla="*/ 262981 w 1577854"/>
              <a:gd name="connsiteY13" fmla="*/ 0 h 535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77854" h="5352288">
                <a:moveTo>
                  <a:pt x="1577854" y="892066"/>
                </a:moveTo>
                <a:lnTo>
                  <a:pt x="1577854" y="4460222"/>
                </a:lnTo>
                <a:cubicBezTo>
                  <a:pt x="1577854" y="4696813"/>
                  <a:pt x="1569686" y="4923713"/>
                  <a:pt x="1555147" y="5091009"/>
                </a:cubicBezTo>
                <a:cubicBezTo>
                  <a:pt x="1540608" y="5258302"/>
                  <a:pt x="1520888" y="5352288"/>
                  <a:pt x="1500327" y="5352288"/>
                </a:cubicBezTo>
                <a:lnTo>
                  <a:pt x="0" y="5352288"/>
                </a:lnTo>
                <a:lnTo>
                  <a:pt x="0" y="5352288"/>
                </a:lnTo>
                <a:lnTo>
                  <a:pt x="0" y="5352288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500327" y="0"/>
                </a:lnTo>
                <a:cubicBezTo>
                  <a:pt x="1520889" y="0"/>
                  <a:pt x="1540608" y="93986"/>
                  <a:pt x="1555147" y="261282"/>
                </a:cubicBezTo>
                <a:cubicBezTo>
                  <a:pt x="1569686" y="428579"/>
                  <a:pt x="1577854" y="655478"/>
                  <a:pt x="1577854" y="892069"/>
                </a:cubicBezTo>
                <a:lnTo>
                  <a:pt x="1577854" y="892066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47650" tIns="200849" rIns="324674" bIns="200849" spcCol="1270" anchor="ctr"/>
          <a:lstStyle/>
          <a:p>
            <a:pPr marL="285750" lvl="1" indent="-285750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  <a:defRPr/>
            </a:pPr>
            <a:r>
              <a:rPr lang="th-TH" sz="3200" b="1" dirty="0">
                <a:latin typeface="CordiaUPC" pitchFamily="34" charset="-34"/>
                <a:cs typeface="CordiaUPC" pitchFamily="34" charset="-34"/>
              </a:rPr>
              <a:t>ตีความหรือแปลความจากเรื่องที่อ่าน</a:t>
            </a:r>
            <a:endParaRPr lang="th-TH" sz="3200" dirty="0">
              <a:latin typeface="CordiaUPC" pitchFamily="34" charset="-34"/>
              <a:cs typeface="CordiaUPC" pitchFamily="34" charset="-34"/>
            </a:endParaRPr>
          </a:p>
          <a:p>
            <a:pPr marL="285750" lvl="1" indent="-285750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  <a:defRPr/>
            </a:pPr>
            <a:r>
              <a:rPr lang="th-TH" sz="3200" b="1" dirty="0">
                <a:latin typeface="CordiaUPC" pitchFamily="34" charset="-34"/>
                <a:cs typeface="CordiaUPC" pitchFamily="34" charset="-34"/>
              </a:rPr>
              <a:t>วิเคราะห์เนื้อหาหรือข้อความที่เกี่ยวข้อง</a:t>
            </a:r>
            <a:r>
              <a:rPr lang="th-TH" sz="3200" b="1" dirty="0" smtClean="0">
                <a:latin typeface="CordiaUPC" pitchFamily="34" charset="-34"/>
                <a:cs typeface="CordiaUPC" pitchFamily="34" charset="-34"/>
              </a:rPr>
              <a:t>กับสิ่ง</a:t>
            </a:r>
            <a:r>
              <a:rPr lang="th-TH" sz="3200" b="1" dirty="0">
                <a:latin typeface="CordiaUPC" pitchFamily="34" charset="-34"/>
                <a:cs typeface="CordiaUPC" pitchFamily="34" charset="-34"/>
              </a:rPr>
              <a:t>ต่าง ๆ</a:t>
            </a:r>
          </a:p>
        </p:txBody>
      </p:sp>
      <p:sp>
        <p:nvSpPr>
          <p:cNvPr id="54" name="รูปแบบอิสระ 53"/>
          <p:cNvSpPr/>
          <p:nvPr/>
        </p:nvSpPr>
        <p:spPr bwMode="auto">
          <a:xfrm>
            <a:off x="3049588" y="4975225"/>
            <a:ext cx="5961062" cy="1577975"/>
          </a:xfrm>
          <a:custGeom>
            <a:avLst/>
            <a:gdLst>
              <a:gd name="connsiteX0" fmla="*/ 262981 w 1577854"/>
              <a:gd name="connsiteY0" fmla="*/ 0 h 5352288"/>
              <a:gd name="connsiteX1" fmla="*/ 1314873 w 1577854"/>
              <a:gd name="connsiteY1" fmla="*/ 0 h 5352288"/>
              <a:gd name="connsiteX2" fmla="*/ 1500829 w 1577854"/>
              <a:gd name="connsiteY2" fmla="*/ 77026 h 5352288"/>
              <a:gd name="connsiteX3" fmla="*/ 1577854 w 1577854"/>
              <a:gd name="connsiteY3" fmla="*/ 262982 h 5352288"/>
              <a:gd name="connsiteX4" fmla="*/ 1577854 w 1577854"/>
              <a:gd name="connsiteY4" fmla="*/ 5352288 h 5352288"/>
              <a:gd name="connsiteX5" fmla="*/ 1577854 w 1577854"/>
              <a:gd name="connsiteY5" fmla="*/ 5352288 h 5352288"/>
              <a:gd name="connsiteX6" fmla="*/ 1577854 w 1577854"/>
              <a:gd name="connsiteY6" fmla="*/ 5352288 h 5352288"/>
              <a:gd name="connsiteX7" fmla="*/ 0 w 1577854"/>
              <a:gd name="connsiteY7" fmla="*/ 5352288 h 5352288"/>
              <a:gd name="connsiteX8" fmla="*/ 0 w 1577854"/>
              <a:gd name="connsiteY8" fmla="*/ 5352288 h 5352288"/>
              <a:gd name="connsiteX9" fmla="*/ 0 w 1577854"/>
              <a:gd name="connsiteY9" fmla="*/ 5352288 h 5352288"/>
              <a:gd name="connsiteX10" fmla="*/ 0 w 1577854"/>
              <a:gd name="connsiteY10" fmla="*/ 262981 h 5352288"/>
              <a:gd name="connsiteX11" fmla="*/ 77026 w 1577854"/>
              <a:gd name="connsiteY11" fmla="*/ 77025 h 5352288"/>
              <a:gd name="connsiteX12" fmla="*/ 262982 w 1577854"/>
              <a:gd name="connsiteY12" fmla="*/ 0 h 5352288"/>
              <a:gd name="connsiteX13" fmla="*/ 262981 w 1577854"/>
              <a:gd name="connsiteY13" fmla="*/ 0 h 535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77854" h="5352288">
                <a:moveTo>
                  <a:pt x="1577854" y="892066"/>
                </a:moveTo>
                <a:lnTo>
                  <a:pt x="1577854" y="4460222"/>
                </a:lnTo>
                <a:cubicBezTo>
                  <a:pt x="1577854" y="4696813"/>
                  <a:pt x="1569686" y="4923713"/>
                  <a:pt x="1555147" y="5091009"/>
                </a:cubicBezTo>
                <a:cubicBezTo>
                  <a:pt x="1540608" y="5258302"/>
                  <a:pt x="1520888" y="5352288"/>
                  <a:pt x="1500327" y="5352288"/>
                </a:cubicBezTo>
                <a:lnTo>
                  <a:pt x="0" y="5352288"/>
                </a:lnTo>
                <a:lnTo>
                  <a:pt x="0" y="5352288"/>
                </a:lnTo>
                <a:lnTo>
                  <a:pt x="0" y="5352288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500327" y="0"/>
                </a:lnTo>
                <a:cubicBezTo>
                  <a:pt x="1520889" y="0"/>
                  <a:pt x="1540608" y="93986"/>
                  <a:pt x="1555147" y="261282"/>
                </a:cubicBezTo>
                <a:cubicBezTo>
                  <a:pt x="1569686" y="428579"/>
                  <a:pt x="1577854" y="655478"/>
                  <a:pt x="1577854" y="892069"/>
                </a:cubicBezTo>
                <a:lnTo>
                  <a:pt x="1577854" y="892066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5">
              <a:tint val="40000"/>
              <a:alpha val="90000"/>
              <a:hueOff val="3245083"/>
              <a:satOff val="-23015"/>
              <a:lumOff val="-13095"/>
              <a:alphaOff val="0"/>
            </a:schemeClr>
          </a:lnRef>
          <a:fillRef idx="1">
            <a:schemeClr val="accent5">
              <a:tint val="40000"/>
              <a:alpha val="90000"/>
              <a:hueOff val="3245083"/>
              <a:satOff val="-23015"/>
              <a:lumOff val="-13095"/>
              <a:alphaOff val="0"/>
            </a:schemeClr>
          </a:fillRef>
          <a:effectRef idx="0">
            <a:schemeClr val="accent5">
              <a:tint val="40000"/>
              <a:alpha val="90000"/>
              <a:hueOff val="3245083"/>
              <a:satOff val="-23015"/>
              <a:lumOff val="-13095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47650" tIns="200849" rIns="324674" bIns="200849" spcCol="1270" anchor="ctr"/>
          <a:lstStyle/>
          <a:p>
            <a:pPr marL="285750" lvl="1" indent="-285750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  <a:defRPr/>
            </a:pPr>
            <a:r>
              <a:rPr lang="th-TH" sz="3200" b="1" dirty="0">
                <a:latin typeface="CordiaUPC" pitchFamily="34" charset="-34"/>
                <a:cs typeface="CordiaUPC" pitchFamily="34" charset="-34"/>
              </a:rPr>
              <a:t>วิเคราะห์รูปแบบการนำเสนอของข้อความ</a:t>
            </a:r>
            <a:endParaRPr lang="th-TH" sz="3200" dirty="0">
              <a:latin typeface="CordiaUPC" pitchFamily="34" charset="-34"/>
              <a:cs typeface="CordiaUPC" pitchFamily="34" charset="-34"/>
            </a:endParaRPr>
          </a:p>
          <a:p>
            <a:pPr marL="285750" lvl="1" indent="-285750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  <a:defRPr/>
            </a:pPr>
            <a:r>
              <a:rPr lang="th-TH" sz="3200" b="1" dirty="0">
                <a:latin typeface="CordiaUPC" pitchFamily="34" charset="-34"/>
                <a:cs typeface="CordiaUPC" pitchFamily="34" charset="-34"/>
              </a:rPr>
              <a:t>ประเมินและให้ความเห็นหรือโต้แย้งด้วยมุมมอง ของตนเองต่อบทความที่อ่าน</a:t>
            </a:r>
          </a:p>
        </p:txBody>
      </p:sp>
      <p:sp>
        <p:nvSpPr>
          <p:cNvPr id="51" name="รูปแบบอิสระ 50"/>
          <p:cNvSpPr/>
          <p:nvPr/>
        </p:nvSpPr>
        <p:spPr bwMode="auto">
          <a:xfrm>
            <a:off x="323850" y="1604963"/>
            <a:ext cx="2700338" cy="1308100"/>
          </a:xfrm>
          <a:custGeom>
            <a:avLst/>
            <a:gdLst>
              <a:gd name="connsiteX0" fmla="*/ 0 w 3010662"/>
              <a:gd name="connsiteY0" fmla="*/ 218130 h 1308751"/>
              <a:gd name="connsiteX1" fmla="*/ 63889 w 3010662"/>
              <a:gd name="connsiteY1" fmla="*/ 63889 h 1308751"/>
              <a:gd name="connsiteX2" fmla="*/ 218130 w 3010662"/>
              <a:gd name="connsiteY2" fmla="*/ 0 h 1308751"/>
              <a:gd name="connsiteX3" fmla="*/ 2792532 w 3010662"/>
              <a:gd name="connsiteY3" fmla="*/ 0 h 1308751"/>
              <a:gd name="connsiteX4" fmla="*/ 2946773 w 3010662"/>
              <a:gd name="connsiteY4" fmla="*/ 63889 h 1308751"/>
              <a:gd name="connsiteX5" fmla="*/ 3010662 w 3010662"/>
              <a:gd name="connsiteY5" fmla="*/ 218130 h 1308751"/>
              <a:gd name="connsiteX6" fmla="*/ 3010662 w 3010662"/>
              <a:gd name="connsiteY6" fmla="*/ 1090621 h 1308751"/>
              <a:gd name="connsiteX7" fmla="*/ 2946773 w 3010662"/>
              <a:gd name="connsiteY7" fmla="*/ 1244862 h 1308751"/>
              <a:gd name="connsiteX8" fmla="*/ 2792532 w 3010662"/>
              <a:gd name="connsiteY8" fmla="*/ 1308751 h 1308751"/>
              <a:gd name="connsiteX9" fmla="*/ 218130 w 3010662"/>
              <a:gd name="connsiteY9" fmla="*/ 1308751 h 1308751"/>
              <a:gd name="connsiteX10" fmla="*/ 63889 w 3010662"/>
              <a:gd name="connsiteY10" fmla="*/ 1244862 h 1308751"/>
              <a:gd name="connsiteX11" fmla="*/ 0 w 3010662"/>
              <a:gd name="connsiteY11" fmla="*/ 1090621 h 1308751"/>
              <a:gd name="connsiteX12" fmla="*/ 0 w 3010662"/>
              <a:gd name="connsiteY12" fmla="*/ 218130 h 1308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10662" h="1308751">
                <a:moveTo>
                  <a:pt x="0" y="218130"/>
                </a:moveTo>
                <a:cubicBezTo>
                  <a:pt x="0" y="160278"/>
                  <a:pt x="22982" y="104796"/>
                  <a:pt x="63889" y="63889"/>
                </a:cubicBezTo>
                <a:cubicBezTo>
                  <a:pt x="104796" y="22982"/>
                  <a:pt x="160279" y="0"/>
                  <a:pt x="218130" y="0"/>
                </a:cubicBezTo>
                <a:lnTo>
                  <a:pt x="2792532" y="0"/>
                </a:lnTo>
                <a:cubicBezTo>
                  <a:pt x="2850384" y="0"/>
                  <a:pt x="2905866" y="22982"/>
                  <a:pt x="2946773" y="63889"/>
                </a:cubicBezTo>
                <a:cubicBezTo>
                  <a:pt x="2987680" y="104796"/>
                  <a:pt x="3010662" y="160279"/>
                  <a:pt x="3010662" y="218130"/>
                </a:cubicBezTo>
                <a:lnTo>
                  <a:pt x="3010662" y="1090621"/>
                </a:lnTo>
                <a:cubicBezTo>
                  <a:pt x="3010662" y="1148473"/>
                  <a:pt x="2987680" y="1203955"/>
                  <a:pt x="2946773" y="1244862"/>
                </a:cubicBezTo>
                <a:cubicBezTo>
                  <a:pt x="2905866" y="1285769"/>
                  <a:pt x="2850383" y="1308751"/>
                  <a:pt x="2792532" y="1308751"/>
                </a:cubicBezTo>
                <a:lnTo>
                  <a:pt x="218130" y="1308751"/>
                </a:lnTo>
                <a:cubicBezTo>
                  <a:pt x="160278" y="1308751"/>
                  <a:pt x="104796" y="1285769"/>
                  <a:pt x="63889" y="1244862"/>
                </a:cubicBezTo>
                <a:cubicBezTo>
                  <a:pt x="22982" y="1203955"/>
                  <a:pt x="0" y="1148472"/>
                  <a:pt x="0" y="1090621"/>
                </a:cubicBezTo>
                <a:lnTo>
                  <a:pt x="0" y="218130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5808" tIns="124848" rIns="185808" bIns="124848" spcCol="1270" anchor="ctr"/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th-TH" sz="4000" b="1" dirty="0">
                <a:latin typeface="CordiaUPC" pitchFamily="34" charset="-34"/>
                <a:cs typeface="CordiaUPC" pitchFamily="34" charset="-34"/>
              </a:rPr>
              <a:t>การค้นสาระ</a:t>
            </a:r>
            <a:endParaRPr lang="th-TH" sz="4000" dirty="0"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53" name="รูปแบบอิสระ 52"/>
          <p:cNvSpPr/>
          <p:nvPr/>
        </p:nvSpPr>
        <p:spPr bwMode="auto">
          <a:xfrm>
            <a:off x="323850" y="3335338"/>
            <a:ext cx="2700338" cy="1200150"/>
          </a:xfrm>
          <a:custGeom>
            <a:avLst/>
            <a:gdLst>
              <a:gd name="connsiteX0" fmla="*/ 0 w 3010662"/>
              <a:gd name="connsiteY0" fmla="*/ 199856 h 1199110"/>
              <a:gd name="connsiteX1" fmla="*/ 58537 w 3010662"/>
              <a:gd name="connsiteY1" fmla="*/ 58536 h 1199110"/>
              <a:gd name="connsiteX2" fmla="*/ 199857 w 3010662"/>
              <a:gd name="connsiteY2" fmla="*/ 0 h 1199110"/>
              <a:gd name="connsiteX3" fmla="*/ 2810806 w 3010662"/>
              <a:gd name="connsiteY3" fmla="*/ 0 h 1199110"/>
              <a:gd name="connsiteX4" fmla="*/ 2952126 w 3010662"/>
              <a:gd name="connsiteY4" fmla="*/ 58537 h 1199110"/>
              <a:gd name="connsiteX5" fmla="*/ 3010662 w 3010662"/>
              <a:gd name="connsiteY5" fmla="*/ 199857 h 1199110"/>
              <a:gd name="connsiteX6" fmla="*/ 3010662 w 3010662"/>
              <a:gd name="connsiteY6" fmla="*/ 999254 h 1199110"/>
              <a:gd name="connsiteX7" fmla="*/ 2952125 w 3010662"/>
              <a:gd name="connsiteY7" fmla="*/ 1140574 h 1199110"/>
              <a:gd name="connsiteX8" fmla="*/ 2810805 w 3010662"/>
              <a:gd name="connsiteY8" fmla="*/ 1199110 h 1199110"/>
              <a:gd name="connsiteX9" fmla="*/ 199856 w 3010662"/>
              <a:gd name="connsiteY9" fmla="*/ 1199110 h 1199110"/>
              <a:gd name="connsiteX10" fmla="*/ 58536 w 3010662"/>
              <a:gd name="connsiteY10" fmla="*/ 1140573 h 1199110"/>
              <a:gd name="connsiteX11" fmla="*/ 0 w 3010662"/>
              <a:gd name="connsiteY11" fmla="*/ 999253 h 1199110"/>
              <a:gd name="connsiteX12" fmla="*/ 0 w 3010662"/>
              <a:gd name="connsiteY12" fmla="*/ 199856 h 119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10662" h="1199110">
                <a:moveTo>
                  <a:pt x="0" y="199856"/>
                </a:moveTo>
                <a:cubicBezTo>
                  <a:pt x="0" y="146851"/>
                  <a:pt x="21056" y="96017"/>
                  <a:pt x="58537" y="58536"/>
                </a:cubicBezTo>
                <a:cubicBezTo>
                  <a:pt x="96017" y="21056"/>
                  <a:pt x="146852" y="0"/>
                  <a:pt x="199857" y="0"/>
                </a:cubicBezTo>
                <a:lnTo>
                  <a:pt x="2810806" y="0"/>
                </a:lnTo>
                <a:cubicBezTo>
                  <a:pt x="2863811" y="0"/>
                  <a:pt x="2914645" y="21056"/>
                  <a:pt x="2952126" y="58537"/>
                </a:cubicBezTo>
                <a:cubicBezTo>
                  <a:pt x="2989606" y="96017"/>
                  <a:pt x="3010662" y="146852"/>
                  <a:pt x="3010662" y="199857"/>
                </a:cubicBezTo>
                <a:lnTo>
                  <a:pt x="3010662" y="999254"/>
                </a:lnTo>
                <a:cubicBezTo>
                  <a:pt x="3010662" y="1052259"/>
                  <a:pt x="2989606" y="1103093"/>
                  <a:pt x="2952125" y="1140574"/>
                </a:cubicBezTo>
                <a:cubicBezTo>
                  <a:pt x="2914645" y="1178054"/>
                  <a:pt x="2863811" y="1199110"/>
                  <a:pt x="2810805" y="1199110"/>
                </a:cubicBezTo>
                <a:lnTo>
                  <a:pt x="199856" y="1199110"/>
                </a:lnTo>
                <a:cubicBezTo>
                  <a:pt x="146851" y="1199110"/>
                  <a:pt x="96017" y="1178054"/>
                  <a:pt x="58536" y="1140573"/>
                </a:cubicBezTo>
                <a:cubicBezTo>
                  <a:pt x="21056" y="1103093"/>
                  <a:pt x="0" y="1052258"/>
                  <a:pt x="0" y="999253"/>
                </a:cubicBezTo>
                <a:lnTo>
                  <a:pt x="0" y="199856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0456" tIns="119496" rIns="180456" bIns="119496" spcCol="1270" anchor="ctr"/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th-TH" sz="4000" b="1" dirty="0">
                <a:latin typeface="CordiaUPC" pitchFamily="34" charset="-34"/>
                <a:cs typeface="CordiaUPC" pitchFamily="34" charset="-34"/>
              </a:rPr>
              <a:t>การตีความ</a:t>
            </a:r>
            <a:endParaRPr lang="th-TH" sz="4000" dirty="0"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55" name="รูปแบบอิสระ 54"/>
          <p:cNvSpPr/>
          <p:nvPr/>
        </p:nvSpPr>
        <p:spPr bwMode="auto">
          <a:xfrm>
            <a:off x="304800" y="5178425"/>
            <a:ext cx="2700338" cy="1171575"/>
          </a:xfrm>
          <a:custGeom>
            <a:avLst/>
            <a:gdLst>
              <a:gd name="connsiteX0" fmla="*/ 0 w 3010662"/>
              <a:gd name="connsiteY0" fmla="*/ 195369 h 1172188"/>
              <a:gd name="connsiteX1" fmla="*/ 57222 w 3010662"/>
              <a:gd name="connsiteY1" fmla="*/ 57222 h 1172188"/>
              <a:gd name="connsiteX2" fmla="*/ 195369 w 3010662"/>
              <a:gd name="connsiteY2" fmla="*/ 0 h 1172188"/>
              <a:gd name="connsiteX3" fmla="*/ 2815293 w 3010662"/>
              <a:gd name="connsiteY3" fmla="*/ 0 h 1172188"/>
              <a:gd name="connsiteX4" fmla="*/ 2953440 w 3010662"/>
              <a:gd name="connsiteY4" fmla="*/ 57222 h 1172188"/>
              <a:gd name="connsiteX5" fmla="*/ 3010662 w 3010662"/>
              <a:gd name="connsiteY5" fmla="*/ 195369 h 1172188"/>
              <a:gd name="connsiteX6" fmla="*/ 3010662 w 3010662"/>
              <a:gd name="connsiteY6" fmla="*/ 976819 h 1172188"/>
              <a:gd name="connsiteX7" fmla="*/ 2953440 w 3010662"/>
              <a:gd name="connsiteY7" fmla="*/ 1114966 h 1172188"/>
              <a:gd name="connsiteX8" fmla="*/ 2815293 w 3010662"/>
              <a:gd name="connsiteY8" fmla="*/ 1172188 h 1172188"/>
              <a:gd name="connsiteX9" fmla="*/ 195369 w 3010662"/>
              <a:gd name="connsiteY9" fmla="*/ 1172188 h 1172188"/>
              <a:gd name="connsiteX10" fmla="*/ 57222 w 3010662"/>
              <a:gd name="connsiteY10" fmla="*/ 1114966 h 1172188"/>
              <a:gd name="connsiteX11" fmla="*/ 0 w 3010662"/>
              <a:gd name="connsiteY11" fmla="*/ 976819 h 1172188"/>
              <a:gd name="connsiteX12" fmla="*/ 0 w 3010662"/>
              <a:gd name="connsiteY12" fmla="*/ 195369 h 117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10662" h="1172188">
                <a:moveTo>
                  <a:pt x="0" y="195369"/>
                </a:moveTo>
                <a:cubicBezTo>
                  <a:pt x="0" y="143554"/>
                  <a:pt x="20584" y="93861"/>
                  <a:pt x="57222" y="57222"/>
                </a:cubicBezTo>
                <a:cubicBezTo>
                  <a:pt x="93861" y="20583"/>
                  <a:pt x="143554" y="0"/>
                  <a:pt x="195369" y="0"/>
                </a:cubicBezTo>
                <a:lnTo>
                  <a:pt x="2815293" y="0"/>
                </a:lnTo>
                <a:cubicBezTo>
                  <a:pt x="2867108" y="0"/>
                  <a:pt x="2916801" y="20584"/>
                  <a:pt x="2953440" y="57222"/>
                </a:cubicBezTo>
                <a:cubicBezTo>
                  <a:pt x="2990079" y="93861"/>
                  <a:pt x="3010662" y="143554"/>
                  <a:pt x="3010662" y="195369"/>
                </a:cubicBezTo>
                <a:lnTo>
                  <a:pt x="3010662" y="976819"/>
                </a:lnTo>
                <a:cubicBezTo>
                  <a:pt x="3010662" y="1028634"/>
                  <a:pt x="2990079" y="1078327"/>
                  <a:pt x="2953440" y="1114966"/>
                </a:cubicBezTo>
                <a:cubicBezTo>
                  <a:pt x="2916801" y="1151605"/>
                  <a:pt x="2867108" y="1172188"/>
                  <a:pt x="2815293" y="1172188"/>
                </a:cubicBezTo>
                <a:lnTo>
                  <a:pt x="195369" y="1172188"/>
                </a:lnTo>
                <a:cubicBezTo>
                  <a:pt x="143554" y="1172188"/>
                  <a:pt x="93861" y="1151604"/>
                  <a:pt x="57222" y="1114966"/>
                </a:cubicBezTo>
                <a:cubicBezTo>
                  <a:pt x="20583" y="1078327"/>
                  <a:pt x="0" y="1028634"/>
                  <a:pt x="0" y="976819"/>
                </a:cubicBezTo>
                <a:lnTo>
                  <a:pt x="0" y="195369"/>
                </a:ln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79142" tIns="118182" rIns="179142" bIns="118182" spcCol="1270" anchor="ctr"/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th-TH" sz="4000" b="1" dirty="0">
                <a:latin typeface="CordiaUPC" pitchFamily="34" charset="-34"/>
                <a:cs typeface="CordiaUPC" pitchFamily="34" charset="-34"/>
              </a:rPr>
              <a:t>การวิเคราะห์ </a:t>
            </a:r>
            <a:br>
              <a:rPr lang="th-TH" sz="4000" b="1" dirty="0">
                <a:latin typeface="CordiaUPC" pitchFamily="34" charset="-34"/>
                <a:cs typeface="CordiaUPC" pitchFamily="34" charset="-34"/>
              </a:rPr>
            </a:br>
            <a:r>
              <a:rPr lang="th-TH" sz="4000" b="1" dirty="0">
                <a:latin typeface="CordiaUPC" pitchFamily="34" charset="-34"/>
                <a:cs typeface="CordiaUPC" pitchFamily="34" charset="-34"/>
              </a:rPr>
              <a:t>และประเมิน </a:t>
            </a:r>
            <a:endParaRPr lang="th-TH" sz="4000" dirty="0"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-108520" y="-27384"/>
            <a:ext cx="9361040" cy="1417637"/>
          </a:xfrm>
          <a:prstGeom prst="rect">
            <a:avLst/>
          </a:prstGeom>
          <a:solidFill>
            <a:srgbClr val="000066"/>
          </a:solidFill>
          <a:ln>
            <a:noFill/>
          </a:ln>
          <a:extLst/>
        </p:spPr>
        <p:txBody>
          <a:bodyPr/>
          <a:lstStyle>
            <a:lvl1pPr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>
              <a:lnSpc>
                <a:spcPts val="5000"/>
              </a:lnSpc>
            </a:pPr>
            <a:r>
              <a:rPr lang="en-US" sz="48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Reading Literacy</a:t>
            </a:r>
            <a:br>
              <a:rPr lang="en-US" sz="48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</a:br>
            <a:r>
              <a:rPr lang="th-TH" sz="48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การรู้เรื่องการอ่าน</a:t>
            </a:r>
            <a:endParaRPr lang="th-TH" sz="4800" b="1" dirty="0">
              <a:solidFill>
                <a:schemeClr val="bg1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35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2" grpId="0"/>
      <p:bldP spid="5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63" name="Rectangle 27"/>
          <p:cNvSpPr>
            <a:spLocks noChangeArrowheads="1"/>
          </p:cNvSpPr>
          <p:nvPr/>
        </p:nvSpPr>
        <p:spPr bwMode="auto">
          <a:xfrm>
            <a:off x="-11430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93564" name="Rectangle 28"/>
          <p:cNvSpPr>
            <a:spLocks noChangeArrowheads="1"/>
          </p:cNvSpPr>
          <p:nvPr/>
        </p:nvSpPr>
        <p:spPr bwMode="auto">
          <a:xfrm>
            <a:off x="-114300" y="5133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93591" name="Rectangle 55"/>
          <p:cNvSpPr>
            <a:spLocks noChangeArrowheads="1"/>
          </p:cNvSpPr>
          <p:nvPr/>
        </p:nvSpPr>
        <p:spPr bwMode="auto">
          <a:xfrm>
            <a:off x="-11430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93592" name="Rectangle 56"/>
          <p:cNvSpPr>
            <a:spLocks noChangeArrowheads="1"/>
          </p:cNvSpPr>
          <p:nvPr/>
        </p:nvSpPr>
        <p:spPr bwMode="auto">
          <a:xfrm>
            <a:off x="-114300" y="5133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pic>
        <p:nvPicPr>
          <p:cNvPr id="13" name="Picture 57"/>
          <p:cNvPicPr>
            <a:picLocks noChangeAspect="1" noChangeArrowheads="1"/>
          </p:cNvPicPr>
          <p:nvPr/>
        </p:nvPicPr>
        <p:blipFill rotWithShape="1">
          <a:blip r:embed="rId2"/>
          <a:srcRect l="6943" t="13253"/>
          <a:stretch/>
        </p:blipFill>
        <p:spPr bwMode="auto">
          <a:xfrm>
            <a:off x="539552" y="26556"/>
            <a:ext cx="8064896" cy="6847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7543800" y="32907"/>
            <a:ext cx="1485900" cy="50049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 algn="ctr"/>
            <a:r>
              <a:rPr lang="th-TH" sz="32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ตึก</a:t>
            </a:r>
            <a:r>
              <a:rPr lang="th-TH" sz="32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สูง</a:t>
            </a:r>
            <a:endParaRPr lang="en-US" sz="3200" b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30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5496" y="527208"/>
            <a:ext cx="91085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200" b="1" dirty="0" smtClean="0">
                <a:latin typeface="Cordia New" panose="020B0304020202020204" pitchFamily="34" charset="-34"/>
                <a:ea typeface="Times New Roman" pitchFamily="18" charset="0"/>
                <a:cs typeface="Cordia New" panose="020B0304020202020204" pitchFamily="34" charset="-34"/>
              </a:rPr>
              <a:t>14. </a:t>
            </a:r>
            <a:r>
              <a:rPr lang="th-TH" sz="3200" dirty="0" smtClean="0">
                <a:latin typeface="Cordia New" panose="020B0304020202020204" pitchFamily="34" charset="-34"/>
                <a:ea typeface="Times New Roman" pitchFamily="18" charset="0"/>
                <a:cs typeface="Cordia New" panose="020B0304020202020204" pitchFamily="34" charset="-34"/>
              </a:rPr>
              <a:t>ขณะที่บทความนี้ตีพิมพ์ในนิตยสาร ตึกใดในรูปที่ </a:t>
            </a:r>
            <a:r>
              <a:rPr lang="en-US" sz="3200" dirty="0" smtClean="0">
                <a:latin typeface="Cordia New" panose="020B0304020202020204" pitchFamily="34" charset="-34"/>
                <a:ea typeface="Times New Roman" pitchFamily="18" charset="0"/>
                <a:cs typeface="Cordia New" panose="020B0304020202020204" pitchFamily="34" charset="-34"/>
              </a:rPr>
              <a:t>2 </a:t>
            </a:r>
            <a:r>
              <a:rPr lang="th-TH" sz="3200" dirty="0" smtClean="0">
                <a:latin typeface="Cordia New" panose="020B0304020202020204" pitchFamily="34" charset="-34"/>
                <a:ea typeface="Times New Roman" pitchFamily="18" charset="0"/>
                <a:cs typeface="Cordia New" panose="020B0304020202020204" pitchFamily="34" charset="-34"/>
              </a:rPr>
              <a:t>สร้างเสร็จแล้วและสูงที่สุด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5496" y="1941255"/>
            <a:ext cx="910850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200" b="1" dirty="0" smtClean="0">
                <a:latin typeface="Cordia New" panose="020B0304020202020204" pitchFamily="34" charset="-34"/>
                <a:ea typeface="Times New Roman" pitchFamily="18" charset="0"/>
                <a:cs typeface="Cordia New" panose="020B0304020202020204" pitchFamily="34" charset="-34"/>
              </a:rPr>
              <a:t>15. </a:t>
            </a:r>
            <a:r>
              <a:rPr lang="th-TH" sz="3200" dirty="0" smtClean="0">
                <a:latin typeface="Cordia New" panose="020B0304020202020204" pitchFamily="34" charset="-34"/>
                <a:ea typeface="Times New Roman" pitchFamily="18" charset="0"/>
                <a:cs typeface="Cordia New" panose="020B0304020202020204" pitchFamily="34" charset="-34"/>
              </a:rPr>
              <a:t>รูปที่ </a:t>
            </a:r>
            <a:r>
              <a:rPr lang="en-US" sz="3200" dirty="0" smtClean="0">
                <a:latin typeface="Cordia New" panose="020B0304020202020204" pitchFamily="34" charset="-34"/>
                <a:ea typeface="Times New Roman" pitchFamily="18" charset="0"/>
                <a:cs typeface="Cordia New" panose="020B0304020202020204" pitchFamily="34" charset="-34"/>
              </a:rPr>
              <a:t>1 </a:t>
            </a:r>
            <a:r>
              <a:rPr lang="th-TH" sz="3200" dirty="0" smtClean="0">
                <a:latin typeface="Cordia New" panose="020B0304020202020204" pitchFamily="34" charset="-34"/>
                <a:ea typeface="Times New Roman" pitchFamily="18" charset="0"/>
                <a:cs typeface="Cordia New" panose="020B0304020202020204" pitchFamily="34" charset="-34"/>
              </a:rPr>
              <a:t>ให้ข้อมูลอะไร</a:t>
            </a:r>
          </a:p>
          <a:p>
            <a:pPr marL="1609725" lvl="0" indent="-355600">
              <a:buFont typeface="+mj-lt"/>
              <a:buAutoNum type="arabicPeriod"/>
            </a:pPr>
            <a:r>
              <a:rPr lang="th-TH" sz="3200" dirty="0" smtClean="0">
                <a:latin typeface="Cordia New" panose="020B0304020202020204" pitchFamily="34" charset="-34"/>
                <a:ea typeface="Times New Roman" pitchFamily="18" charset="0"/>
                <a:cs typeface="Cordia New" panose="020B0304020202020204" pitchFamily="34" charset="-34"/>
              </a:rPr>
              <a:t>การเปรียบเทียบความสูงของตึกต่าง ๆ</a:t>
            </a:r>
          </a:p>
          <a:p>
            <a:pPr marL="1609725" lvl="0" indent="-355600">
              <a:buFont typeface="+mj-lt"/>
              <a:buAutoNum type="arabicPeriod"/>
            </a:pPr>
            <a:r>
              <a:rPr lang="th-TH" sz="3200" dirty="0" smtClean="0">
                <a:latin typeface="Cordia New" panose="020B0304020202020204" pitchFamily="34" charset="-34"/>
                <a:ea typeface="Times New Roman" pitchFamily="18" charset="0"/>
                <a:cs typeface="Cordia New" panose="020B0304020202020204" pitchFamily="34" charset="-34"/>
              </a:rPr>
              <a:t>จำนวนตึกทั้งหมดในเมืองต่าง ๆ</a:t>
            </a:r>
          </a:p>
          <a:p>
            <a:pPr marL="1609725" lvl="0" indent="-355600">
              <a:buFont typeface="+mj-lt"/>
              <a:buAutoNum type="arabicPeriod"/>
            </a:pPr>
            <a:r>
              <a:rPr lang="th-TH" sz="3200" dirty="0" smtClean="0">
                <a:latin typeface="Cordia New" panose="020B0304020202020204" pitchFamily="34" charset="-34"/>
                <a:ea typeface="Times New Roman" pitchFamily="18" charset="0"/>
                <a:cs typeface="Cordia New" panose="020B0304020202020204" pitchFamily="34" charset="-34"/>
              </a:rPr>
              <a:t>จำนวนตึกที่มีความสูงมากกว่าความสูงระดับหนึ่งของเมืองต่าง ๆ</a:t>
            </a:r>
          </a:p>
          <a:p>
            <a:pPr marL="1609725" lvl="0" indent="-355600">
              <a:buFont typeface="+mj-lt"/>
              <a:buAutoNum type="arabicPeriod"/>
            </a:pPr>
            <a:r>
              <a:rPr lang="th-TH" sz="3200" dirty="0" smtClean="0">
                <a:latin typeface="Cordia New" panose="020B0304020202020204" pitchFamily="34" charset="-34"/>
                <a:ea typeface="Times New Roman" pitchFamily="18" charset="0"/>
                <a:cs typeface="Cordia New" panose="020B0304020202020204" pitchFamily="34" charset="-34"/>
              </a:rPr>
              <a:t>ข้อมูลเกี่ยวกับรูปแบบของตึกในเมืองต่าง ๆ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5496" y="4942582"/>
            <a:ext cx="910850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200" b="1" dirty="0" smtClean="0">
                <a:latin typeface="Cordia New" panose="020B0304020202020204" pitchFamily="34" charset="-34"/>
                <a:ea typeface="Times New Roman" pitchFamily="18" charset="0"/>
                <a:cs typeface="Cordia New" panose="020B0304020202020204" pitchFamily="34" charset="-34"/>
              </a:rPr>
              <a:t>16. </a:t>
            </a:r>
            <a:r>
              <a:rPr lang="th-TH" sz="3200" dirty="0" smtClean="0">
                <a:latin typeface="Cordia New" panose="020B0304020202020204" pitchFamily="34" charset="-34"/>
                <a:ea typeface="Times New Roman" pitchFamily="18" charset="0"/>
                <a:cs typeface="Cordia New" panose="020B0304020202020204" pitchFamily="34" charset="-34"/>
              </a:rPr>
              <a:t>เรดิสัน </a:t>
            </a:r>
            <a:r>
              <a:rPr lang="en-US" sz="3200" dirty="0" smtClean="0">
                <a:latin typeface="Cordia New" panose="020B0304020202020204" pitchFamily="34" charset="-34"/>
                <a:ea typeface="Times New Roman" pitchFamily="18" charset="0"/>
                <a:cs typeface="Cordia New" panose="020B0304020202020204" pitchFamily="34" charset="-34"/>
              </a:rPr>
              <a:t>SAS </a:t>
            </a:r>
            <a:r>
              <a:rPr lang="th-TH" sz="3200" dirty="0" smtClean="0">
                <a:latin typeface="Cordia New" panose="020B0304020202020204" pitchFamily="34" charset="-34"/>
                <a:ea typeface="Times New Roman" pitchFamily="18" charset="0"/>
                <a:cs typeface="Cordia New" panose="020B0304020202020204" pitchFamily="34" charset="-34"/>
              </a:rPr>
              <a:t>พลาซ่าในเมืองออสโล ประเทศนอร์เวย์สูงเพียง </a:t>
            </a:r>
            <a:r>
              <a:rPr lang="en-US" sz="3200" dirty="0" smtClean="0">
                <a:latin typeface="Cordia New" panose="020B0304020202020204" pitchFamily="34" charset="-34"/>
                <a:ea typeface="Times New Roman" pitchFamily="18" charset="0"/>
                <a:cs typeface="Cordia New" panose="020B0304020202020204" pitchFamily="34" charset="-34"/>
              </a:rPr>
              <a:t>117 </a:t>
            </a:r>
            <a:r>
              <a:rPr lang="th-TH" sz="3200" dirty="0" smtClean="0">
                <a:latin typeface="Cordia New" panose="020B0304020202020204" pitchFamily="34" charset="-34"/>
                <a:ea typeface="Times New Roman" pitchFamily="18" charset="0"/>
                <a:cs typeface="Cordia New" panose="020B0304020202020204" pitchFamily="34" charset="-34"/>
              </a:rPr>
              <a:t>เมตร</a:t>
            </a:r>
            <a:br>
              <a:rPr lang="th-TH" sz="3200" dirty="0" smtClean="0">
                <a:latin typeface="Cordia New" panose="020B0304020202020204" pitchFamily="34" charset="-34"/>
                <a:ea typeface="Times New Roman" pitchFamily="18" charset="0"/>
                <a:cs typeface="Cordia New" panose="020B0304020202020204" pitchFamily="34" charset="-34"/>
              </a:rPr>
            </a:br>
            <a:r>
              <a:rPr lang="en-US" sz="3200" dirty="0" smtClean="0">
                <a:latin typeface="Cordia New" panose="020B0304020202020204" pitchFamily="34" charset="-34"/>
                <a:ea typeface="Times New Roman" pitchFamily="18" charset="0"/>
                <a:cs typeface="Cordia New" panose="020B0304020202020204" pitchFamily="34" charset="-34"/>
              </a:rPr>
              <a:t>            </a:t>
            </a:r>
            <a:r>
              <a:rPr lang="th-TH" sz="3200" dirty="0" smtClean="0">
                <a:latin typeface="Cordia New" panose="020B0304020202020204" pitchFamily="34" charset="-34"/>
                <a:ea typeface="Times New Roman" pitchFamily="18" charset="0"/>
                <a:cs typeface="Cordia New" panose="020B0304020202020204" pitchFamily="34" charset="-34"/>
              </a:rPr>
              <a:t>ทำไมจึงนำตึกนี้มาใส่ในรูปที่ </a:t>
            </a:r>
            <a:r>
              <a:rPr lang="en-US" sz="3200" dirty="0" smtClean="0">
                <a:latin typeface="Cordia New" panose="020B0304020202020204" pitchFamily="34" charset="-34"/>
                <a:ea typeface="Times New Roman" pitchFamily="18" charset="0"/>
                <a:cs typeface="Cordia New" panose="020B0304020202020204" pitchFamily="34" charset="-34"/>
              </a:rPr>
              <a:t>2</a:t>
            </a:r>
            <a:endParaRPr lang="th-TH" sz="3200" dirty="0" smtClean="0">
              <a:latin typeface="Cordia New" panose="020B0304020202020204" pitchFamily="34" charset="-34"/>
              <a:ea typeface="Times New Roman" pitchFamily="18" charset="0"/>
              <a:cs typeface="Cordia New" panose="020B0304020202020204" pitchFamily="34" charset="-34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0" y="6534090"/>
            <a:ext cx="44262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th-TH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9pPr>
          </a:lstStyle>
          <a:p>
            <a:r>
              <a:rPr lang="th-TH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ที่มา</a:t>
            </a:r>
            <a:r>
              <a:rPr lang="en-US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: </a:t>
            </a:r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ดัดแปลงจากข้อสอบโครงการ </a:t>
            </a:r>
            <a:r>
              <a:rPr lang="en-US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PISA</a:t>
            </a:r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ประเทศไทย สสวท.</a:t>
            </a:r>
            <a:endParaRPr lang="th-TH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8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ICT Literacy by ETS (2002): </a:t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dirty="0"/>
              <a:t>bridge between</a:t>
            </a:r>
          </a:p>
        </p:txBody>
      </p:sp>
      <p:sp>
        <p:nvSpPr>
          <p:cNvPr id="922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33500" y="3733800"/>
            <a:ext cx="2476500" cy="381000"/>
          </a:xfrm>
        </p:spPr>
        <p:txBody>
          <a:bodyPr>
            <a:normAutofit lnSpcReduction="10000"/>
          </a:bodyPr>
          <a:lstStyle/>
          <a:p>
            <a:pPr>
              <a:lnSpc>
                <a:spcPct val="85000"/>
              </a:lnSpc>
              <a:buFontTx/>
              <a:buNone/>
            </a:pPr>
            <a:r>
              <a:rPr lang="en-US" sz="2400"/>
              <a:t>Technical Literacy</a:t>
            </a:r>
          </a:p>
          <a:p>
            <a:pPr lvl="1">
              <a:lnSpc>
                <a:spcPct val="85000"/>
              </a:lnSpc>
            </a:pPr>
            <a:endParaRPr lang="en-US"/>
          </a:p>
          <a:p>
            <a:pPr lvl="1">
              <a:lnSpc>
                <a:spcPct val="85000"/>
              </a:lnSpc>
            </a:pPr>
            <a:endParaRPr lang="en-US"/>
          </a:p>
        </p:txBody>
      </p:sp>
      <p:sp>
        <p:nvSpPr>
          <p:cNvPr id="9226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81600" y="3733800"/>
            <a:ext cx="2743200" cy="457200"/>
          </a:xfrm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2400"/>
              <a:t>Information Literacy</a:t>
            </a:r>
          </a:p>
          <a:p>
            <a:pPr>
              <a:buFontTx/>
              <a:buNone/>
            </a:pPr>
            <a:endParaRPr lang="en-US" sz="2400"/>
          </a:p>
        </p:txBody>
      </p:sp>
      <p:sp>
        <p:nvSpPr>
          <p:cNvPr id="922629" name="Rectangle 5"/>
          <p:cNvSpPr>
            <a:spLocks noChangeArrowheads="1"/>
          </p:cNvSpPr>
          <p:nvPr/>
        </p:nvSpPr>
        <p:spPr bwMode="auto">
          <a:xfrm>
            <a:off x="457200" y="4495800"/>
            <a:ext cx="12192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000"/>
              <a:t>Database</a:t>
            </a:r>
          </a:p>
        </p:txBody>
      </p:sp>
      <p:sp>
        <p:nvSpPr>
          <p:cNvPr id="922630" name="Rectangle 6"/>
          <p:cNvSpPr>
            <a:spLocks noChangeArrowheads="1"/>
          </p:cNvSpPr>
          <p:nvPr/>
        </p:nvSpPr>
        <p:spPr bwMode="auto">
          <a:xfrm>
            <a:off x="1685925" y="4495800"/>
            <a:ext cx="12954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000"/>
              <a:t>Word Processing</a:t>
            </a:r>
          </a:p>
        </p:txBody>
      </p:sp>
      <p:sp>
        <p:nvSpPr>
          <p:cNvPr id="922631" name="Rectangle 7"/>
          <p:cNvSpPr>
            <a:spLocks noChangeArrowheads="1"/>
          </p:cNvSpPr>
          <p:nvPr/>
        </p:nvSpPr>
        <p:spPr bwMode="auto">
          <a:xfrm>
            <a:off x="2989263" y="4495800"/>
            <a:ext cx="1582737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000"/>
              <a:t>Presentation</a:t>
            </a:r>
          </a:p>
        </p:txBody>
      </p:sp>
      <p:sp>
        <p:nvSpPr>
          <p:cNvPr id="922632" name="Rectangle 8"/>
          <p:cNvSpPr>
            <a:spLocks noChangeArrowheads="1"/>
          </p:cNvSpPr>
          <p:nvPr/>
        </p:nvSpPr>
        <p:spPr bwMode="auto">
          <a:xfrm>
            <a:off x="1028700" y="5486400"/>
            <a:ext cx="32385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5000"/>
              </a:lnSpc>
              <a:spcBef>
                <a:spcPct val="25000"/>
              </a:spcBef>
              <a:buClr>
                <a:srgbClr val="5C0000"/>
              </a:buClr>
              <a:buFontTx/>
              <a:buChar char="•"/>
            </a:pPr>
            <a:r>
              <a:rPr lang="en-US" sz="2000">
                <a:solidFill>
                  <a:srgbClr val="003082"/>
                </a:solidFill>
              </a:rPr>
              <a:t>Can I bold a word?</a:t>
            </a:r>
          </a:p>
          <a:p>
            <a:pPr marL="342900" indent="-342900">
              <a:lnSpc>
                <a:spcPct val="95000"/>
              </a:lnSpc>
              <a:spcBef>
                <a:spcPct val="25000"/>
              </a:spcBef>
              <a:buClr>
                <a:srgbClr val="5C0000"/>
              </a:buClr>
              <a:buFontTx/>
              <a:buChar char="•"/>
            </a:pPr>
            <a:r>
              <a:rPr lang="en-US" sz="2000">
                <a:solidFill>
                  <a:srgbClr val="003082"/>
                </a:solidFill>
              </a:rPr>
              <a:t>Can I open a database?</a:t>
            </a:r>
          </a:p>
          <a:p>
            <a:pPr marL="742950" lvl="1" indent="-285750">
              <a:lnSpc>
                <a:spcPct val="95000"/>
              </a:lnSpc>
              <a:spcBef>
                <a:spcPct val="25000"/>
              </a:spcBef>
              <a:buClr>
                <a:srgbClr val="5C0000"/>
              </a:buClr>
              <a:buFontTx/>
              <a:buChar char="–"/>
            </a:pPr>
            <a:endParaRPr lang="en-US" sz="2000">
              <a:solidFill>
                <a:srgbClr val="003082"/>
              </a:solidFill>
            </a:endParaRPr>
          </a:p>
          <a:p>
            <a:pPr marL="742950" lvl="1" indent="-285750">
              <a:lnSpc>
                <a:spcPct val="95000"/>
              </a:lnSpc>
              <a:spcBef>
                <a:spcPct val="25000"/>
              </a:spcBef>
              <a:buClr>
                <a:srgbClr val="5C0000"/>
              </a:buClr>
              <a:buFontTx/>
              <a:buChar char="–"/>
            </a:pPr>
            <a:endParaRPr lang="en-US" sz="2000">
              <a:solidFill>
                <a:srgbClr val="003082"/>
              </a:solidFill>
            </a:endParaRPr>
          </a:p>
        </p:txBody>
      </p:sp>
      <p:sp>
        <p:nvSpPr>
          <p:cNvPr id="922633" name="Rectangle 9"/>
          <p:cNvSpPr>
            <a:spLocks noChangeArrowheads="1"/>
          </p:cNvSpPr>
          <p:nvPr/>
        </p:nvSpPr>
        <p:spPr bwMode="auto">
          <a:xfrm>
            <a:off x="5029200" y="4495800"/>
            <a:ext cx="12954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000"/>
              <a:t>Access</a:t>
            </a:r>
          </a:p>
        </p:txBody>
      </p:sp>
      <p:sp>
        <p:nvSpPr>
          <p:cNvPr id="922634" name="Rectangle 10"/>
          <p:cNvSpPr>
            <a:spLocks noChangeArrowheads="1"/>
          </p:cNvSpPr>
          <p:nvPr/>
        </p:nvSpPr>
        <p:spPr bwMode="auto">
          <a:xfrm>
            <a:off x="6324600" y="4495800"/>
            <a:ext cx="12954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000"/>
              <a:t>Evaluate</a:t>
            </a:r>
          </a:p>
        </p:txBody>
      </p:sp>
      <p:sp>
        <p:nvSpPr>
          <p:cNvPr id="922635" name="Rectangle 11"/>
          <p:cNvSpPr>
            <a:spLocks noChangeArrowheads="1"/>
          </p:cNvSpPr>
          <p:nvPr/>
        </p:nvSpPr>
        <p:spPr bwMode="auto">
          <a:xfrm>
            <a:off x="7620000" y="4495800"/>
            <a:ext cx="12954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000"/>
              <a:t>Use</a:t>
            </a:r>
          </a:p>
        </p:txBody>
      </p:sp>
      <p:sp>
        <p:nvSpPr>
          <p:cNvPr id="922636" name="Rectangle 12"/>
          <p:cNvSpPr>
            <a:spLocks noChangeArrowheads="1"/>
          </p:cNvSpPr>
          <p:nvPr/>
        </p:nvSpPr>
        <p:spPr bwMode="auto">
          <a:xfrm>
            <a:off x="5181600" y="5486400"/>
            <a:ext cx="3429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5000"/>
              </a:lnSpc>
              <a:spcBef>
                <a:spcPct val="25000"/>
              </a:spcBef>
              <a:buClr>
                <a:srgbClr val="5C0000"/>
              </a:buClr>
              <a:buFontTx/>
              <a:buChar char="•"/>
            </a:pPr>
            <a:r>
              <a:rPr lang="en-US" sz="2000">
                <a:solidFill>
                  <a:srgbClr val="003082"/>
                </a:solidFill>
              </a:rPr>
              <a:t>Can you find information?</a:t>
            </a:r>
          </a:p>
          <a:p>
            <a:pPr marL="342900" indent="-342900">
              <a:lnSpc>
                <a:spcPct val="95000"/>
              </a:lnSpc>
              <a:spcBef>
                <a:spcPct val="25000"/>
              </a:spcBef>
              <a:buClr>
                <a:srgbClr val="5C0000"/>
              </a:buClr>
              <a:buFontTx/>
              <a:buChar char="•"/>
            </a:pPr>
            <a:r>
              <a:rPr lang="en-US" sz="2000">
                <a:solidFill>
                  <a:srgbClr val="003082"/>
                </a:solidFill>
              </a:rPr>
              <a:t>Can you evaluate authority?</a:t>
            </a:r>
          </a:p>
          <a:p>
            <a:pPr marL="742950" lvl="1" indent="-285750">
              <a:lnSpc>
                <a:spcPct val="95000"/>
              </a:lnSpc>
              <a:spcBef>
                <a:spcPct val="25000"/>
              </a:spcBef>
              <a:buClr>
                <a:srgbClr val="5C0000"/>
              </a:buClr>
              <a:buFontTx/>
              <a:buChar char="–"/>
            </a:pPr>
            <a:endParaRPr lang="en-US" sz="2000">
              <a:solidFill>
                <a:srgbClr val="003082"/>
              </a:solidFill>
            </a:endParaRPr>
          </a:p>
          <a:p>
            <a:pPr marL="742950" lvl="1" indent="-285750">
              <a:lnSpc>
                <a:spcPct val="95000"/>
              </a:lnSpc>
              <a:spcBef>
                <a:spcPct val="25000"/>
              </a:spcBef>
              <a:buClr>
                <a:srgbClr val="5C0000"/>
              </a:buClr>
              <a:buFontTx/>
              <a:buChar char="–"/>
            </a:pPr>
            <a:endParaRPr lang="en-US" sz="2000">
              <a:solidFill>
                <a:srgbClr val="003082"/>
              </a:solidFill>
            </a:endParaRPr>
          </a:p>
        </p:txBody>
      </p:sp>
      <p:sp>
        <p:nvSpPr>
          <p:cNvPr id="922637" name="Text Box 13"/>
          <p:cNvSpPr txBox="1">
            <a:spLocks noChangeArrowheads="1"/>
          </p:cNvSpPr>
          <p:nvPr/>
        </p:nvSpPr>
        <p:spPr bwMode="auto">
          <a:xfrm>
            <a:off x="971600" y="1793546"/>
            <a:ext cx="8159824" cy="1203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en-US" sz="2800" dirty="0">
                <a:solidFill>
                  <a:srgbClr val="003082"/>
                </a:solidFill>
              </a:rPr>
              <a:t>Information and Communication </a:t>
            </a:r>
            <a:r>
              <a:rPr lang="en-US" sz="2800" dirty="0" smtClean="0">
                <a:solidFill>
                  <a:srgbClr val="003082"/>
                </a:solidFill>
              </a:rPr>
              <a:t>Technology </a:t>
            </a:r>
            <a:r>
              <a:rPr lang="en-US" sz="2800" dirty="0">
                <a:solidFill>
                  <a:srgbClr val="003082"/>
                </a:solidFill>
              </a:rPr>
              <a:t>Literacy</a:t>
            </a:r>
          </a:p>
          <a:p>
            <a:pPr lvl="1">
              <a:lnSpc>
                <a:spcPct val="95000"/>
              </a:lnSpc>
              <a:buFontTx/>
              <a:buChar char="–"/>
            </a:pPr>
            <a:r>
              <a:rPr lang="en-US" sz="2400" dirty="0">
                <a:solidFill>
                  <a:srgbClr val="003082"/>
                </a:solidFill>
              </a:rPr>
              <a:t>Can I find information on the web?</a:t>
            </a:r>
          </a:p>
          <a:p>
            <a:pPr lvl="1">
              <a:lnSpc>
                <a:spcPct val="95000"/>
              </a:lnSpc>
              <a:buFontTx/>
              <a:buChar char="–"/>
            </a:pPr>
            <a:r>
              <a:rPr lang="en-US" sz="2400" dirty="0">
                <a:solidFill>
                  <a:srgbClr val="003082"/>
                </a:solidFill>
              </a:rPr>
              <a:t>Can I create a persuasive presentation?</a:t>
            </a:r>
          </a:p>
        </p:txBody>
      </p:sp>
      <p:grpSp>
        <p:nvGrpSpPr>
          <p:cNvPr id="922638" name="Group 14"/>
          <p:cNvGrpSpPr>
            <a:grpSpLocks/>
          </p:cNvGrpSpPr>
          <p:nvPr/>
        </p:nvGrpSpPr>
        <p:grpSpPr bwMode="auto">
          <a:xfrm>
            <a:off x="1524000" y="1828800"/>
            <a:ext cx="6629400" cy="1752600"/>
            <a:chOff x="1056" y="816"/>
            <a:chExt cx="4032" cy="1248"/>
          </a:xfrm>
        </p:grpSpPr>
        <p:sp>
          <p:nvSpPr>
            <p:cNvPr id="922639" name="Rectangle 15"/>
            <p:cNvSpPr>
              <a:spLocks noChangeArrowheads="1"/>
            </p:cNvSpPr>
            <p:nvPr/>
          </p:nvSpPr>
          <p:spPr bwMode="auto">
            <a:xfrm>
              <a:off x="1056" y="816"/>
              <a:ext cx="4032" cy="8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>
                <a:lnSpc>
                  <a:spcPct val="95000"/>
                </a:lnSpc>
              </a:pPr>
              <a:endParaRPr lang="en-US" sz="2400">
                <a:solidFill>
                  <a:srgbClr val="003082"/>
                </a:solidFill>
              </a:endParaRPr>
            </a:p>
          </p:txBody>
        </p:sp>
        <p:sp>
          <p:nvSpPr>
            <p:cNvPr id="922640" name="Line 16"/>
            <p:cNvSpPr>
              <a:spLocks noChangeShapeType="1"/>
            </p:cNvSpPr>
            <p:nvPr/>
          </p:nvSpPr>
          <p:spPr bwMode="auto">
            <a:xfrm flipV="1">
              <a:off x="1584" y="1632"/>
              <a:ext cx="912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2641" name="Line 17"/>
            <p:cNvSpPr>
              <a:spLocks noChangeShapeType="1"/>
            </p:cNvSpPr>
            <p:nvPr/>
          </p:nvSpPr>
          <p:spPr bwMode="auto">
            <a:xfrm flipH="1" flipV="1">
              <a:off x="3312" y="1632"/>
              <a:ext cx="768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64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37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7320" y="116632"/>
            <a:ext cx="8839200" cy="3170099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marL="1350963" indent="-1350963"/>
            <a:r>
              <a:rPr lang="en-US" sz="4000" b="1" dirty="0" smtClean="0">
                <a:latin typeface="Cordia New" panose="020B0304020202020204" pitchFamily="34" charset="-34"/>
                <a:ea typeface="Times New Roman" pitchFamily="18" charset="0"/>
                <a:cs typeface="Cordia New" panose="020B0304020202020204" pitchFamily="34" charset="-34"/>
              </a:rPr>
              <a:t>17. </a:t>
            </a:r>
            <a:r>
              <a:rPr lang="th-TH" sz="4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ข้อ</a:t>
            </a:r>
            <a:r>
              <a:rPr lang="th-TH" sz="4000" dirty="0">
                <a:latin typeface="Cordia New" panose="020B0304020202020204" pitchFamily="34" charset="-34"/>
                <a:cs typeface="Cordia New" panose="020B0304020202020204" pitchFamily="34" charset="-34"/>
              </a:rPr>
              <a:t>ใดเขียนคำว่า เทคโนโลยีสารสนเทศ ได้ถูกต้อง </a:t>
            </a:r>
            <a:r>
              <a:rPr lang="th-TH" sz="4000" b="1" dirty="0">
                <a:latin typeface="Cordia New" panose="020B0304020202020204" pitchFamily="34" charset="-34"/>
                <a:cs typeface="Cordia New" panose="020B0304020202020204" pitchFamily="34" charset="-34"/>
              </a:rPr>
              <a:t/>
            </a:r>
            <a:br>
              <a:rPr lang="th-TH" sz="4000" b="1" dirty="0"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th-TH" sz="4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ก. </a:t>
            </a:r>
            <a:r>
              <a:rPr lang="en-US" sz="4000" dirty="0">
                <a:latin typeface="Cordia New" panose="020B0304020202020204" pitchFamily="34" charset="-34"/>
                <a:cs typeface="Cordia New" panose="020B0304020202020204" pitchFamily="34" charset="-34"/>
              </a:rPr>
              <a:t>Techno Information </a:t>
            </a:r>
            <a:br>
              <a:rPr lang="en-US" sz="4000" dirty="0"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th-TH" sz="4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ข. </a:t>
            </a:r>
            <a:r>
              <a:rPr lang="en-US" sz="4000" dirty="0">
                <a:latin typeface="Cordia New" panose="020B0304020202020204" pitchFamily="34" charset="-34"/>
                <a:cs typeface="Cordia New" panose="020B0304020202020204" pitchFamily="34" charset="-34"/>
              </a:rPr>
              <a:t>Information Techno</a:t>
            </a:r>
            <a:br>
              <a:rPr lang="en-US" sz="4000" dirty="0"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th-TH" sz="4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ค. </a:t>
            </a:r>
            <a:r>
              <a:rPr lang="en-US" sz="4000" dirty="0">
                <a:latin typeface="Cordia New" panose="020B0304020202020204" pitchFamily="34" charset="-34"/>
                <a:cs typeface="Cordia New" panose="020B0304020202020204" pitchFamily="34" charset="-34"/>
              </a:rPr>
              <a:t>Technology Information </a:t>
            </a:r>
            <a:br>
              <a:rPr lang="en-US" sz="4000" dirty="0"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th-TH" sz="4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ง. </a:t>
            </a:r>
            <a:r>
              <a:rPr lang="en-US" sz="4000" dirty="0">
                <a:latin typeface="Cordia New" panose="020B0304020202020204" pitchFamily="34" charset="-34"/>
                <a:cs typeface="Cordia New" panose="020B0304020202020204" pitchFamily="34" charset="-34"/>
              </a:rPr>
              <a:t>Information Technology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3645024"/>
            <a:ext cx="8839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50963" indent="-1350963"/>
            <a:r>
              <a:rPr lang="en-US" sz="4000" b="1" dirty="0" smtClean="0">
                <a:latin typeface="Cordia New" panose="020B0304020202020204" pitchFamily="34" charset="-34"/>
                <a:ea typeface="Times New Roman" pitchFamily="18" charset="0"/>
                <a:cs typeface="Cordia New" panose="020B0304020202020204" pitchFamily="34" charset="-34"/>
              </a:rPr>
              <a:t>18. </a:t>
            </a:r>
            <a:r>
              <a:rPr lang="th-TH" sz="4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อาชีพ </a:t>
            </a:r>
            <a:r>
              <a:rPr lang="en-US" sz="4000" dirty="0">
                <a:latin typeface="Cordia New" panose="020B0304020202020204" pitchFamily="34" charset="-34"/>
                <a:cs typeface="Cordia New" panose="020B0304020202020204" pitchFamily="34" charset="-34"/>
              </a:rPr>
              <a:t>System Analyst </a:t>
            </a:r>
            <a:r>
              <a:rPr lang="th-TH" sz="4000" dirty="0">
                <a:latin typeface="Cordia New" panose="020B0304020202020204" pitchFamily="34" charset="-34"/>
                <a:cs typeface="Cordia New" panose="020B0304020202020204" pitchFamily="34" charset="-34"/>
              </a:rPr>
              <a:t>เป็นอาชีพที่ตรงกับข้อใด </a:t>
            </a:r>
            <a:br>
              <a:rPr lang="th-TH" sz="4000" dirty="0"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th-TH" sz="4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ก. </a:t>
            </a:r>
            <a:r>
              <a:rPr lang="th-TH" sz="4000" dirty="0">
                <a:latin typeface="Cordia New" panose="020B0304020202020204" pitchFamily="34" charset="-34"/>
                <a:cs typeface="Cordia New" panose="020B0304020202020204" pitchFamily="34" charset="-34"/>
              </a:rPr>
              <a:t>นักวิเคราระห์ระบบ </a:t>
            </a:r>
            <a:br>
              <a:rPr lang="th-TH" sz="4000" dirty="0"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th-TH" sz="4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ข. </a:t>
            </a:r>
            <a:r>
              <a:rPr lang="th-TH" sz="4000" dirty="0">
                <a:latin typeface="Cordia New" panose="020B0304020202020204" pitchFamily="34" charset="-34"/>
                <a:cs typeface="Cordia New" panose="020B0304020202020204" pitchFamily="34" charset="-34"/>
              </a:rPr>
              <a:t>ผู้ดูแลและบริหารระบบ </a:t>
            </a:r>
            <a:br>
              <a:rPr lang="th-TH" sz="4000" dirty="0"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th-TH" sz="4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ค. </a:t>
            </a:r>
            <a:r>
              <a:rPr lang="th-TH" sz="4000" dirty="0">
                <a:latin typeface="Cordia New" panose="020B0304020202020204" pitchFamily="34" charset="-34"/>
                <a:cs typeface="Cordia New" panose="020B0304020202020204" pitchFamily="34" charset="-34"/>
              </a:rPr>
              <a:t>ผู้ดูแลและบริหารฐานข้อมูล</a:t>
            </a:r>
            <a:br>
              <a:rPr lang="th-TH" sz="4000" dirty="0"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th-TH" sz="4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ง. </a:t>
            </a:r>
            <a:r>
              <a:rPr lang="th-TH" sz="4000" dirty="0">
                <a:latin typeface="Cordia New" panose="020B0304020202020204" pitchFamily="34" charset="-34"/>
                <a:cs typeface="Cordia New" panose="020B0304020202020204" pitchFamily="34" charset="-34"/>
              </a:rPr>
              <a:t>ผู้ดูแลและบริหารระบบเครือข่าย</a:t>
            </a:r>
            <a:endParaRPr lang="en-US" sz="40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2" name="Cloud 1"/>
          <p:cNvSpPr/>
          <p:nvPr/>
        </p:nvSpPr>
        <p:spPr>
          <a:xfrm>
            <a:off x="5638800" y="1153131"/>
            <a:ext cx="3352800" cy="2133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ICT Literacy?</a:t>
            </a:r>
            <a:endParaRPr lang="en-US" sz="5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88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3" name="Group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3314" name="Group 4"/>
            <p:cNvGrpSpPr>
              <a:grpSpLocks noChangeAspect="1"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753600" cy="7315200"/>
            </a:xfrm>
          </p:grpSpPr>
          <p:pic>
            <p:nvPicPr>
              <p:cNvPr id="1331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753600" cy="7315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" name="Rounded Rectangular Callout 3"/>
              <p:cNvSpPr>
                <a:spLocks noChangeArrowheads="1"/>
              </p:cNvSpPr>
              <p:nvPr/>
            </p:nvSpPr>
            <p:spPr bwMode="auto">
              <a:xfrm>
                <a:off x="142844" y="1752587"/>
                <a:ext cx="1428761" cy="3200422"/>
              </a:xfrm>
              <a:prstGeom prst="wedgeRoundRectCallout">
                <a:avLst>
                  <a:gd name="adj1" fmla="val -30713"/>
                  <a:gd name="adj2" fmla="val 62634"/>
                  <a:gd name="adj3" fmla="val 16667"/>
                </a:avLst>
              </a:prstGeom>
              <a:solidFill>
                <a:srgbClr val="C6D9F1"/>
              </a:solidFill>
              <a:ln w="25400">
                <a:solidFill>
                  <a:srgbClr val="7F7F7F"/>
                </a:solidFill>
                <a:miter lim="800000"/>
                <a:headEnd/>
                <a:tailEnd/>
              </a:ln>
              <a:effectLst>
                <a:outerShdw blurRad="50800" dist="38100" dir="10800000" algn="r" rotWithShape="0">
                  <a:srgbClr val="808080">
                    <a:alpha val="39999"/>
                  </a:srgbClr>
                </a:outerShdw>
              </a:effectLst>
            </p:spPr>
            <p:txBody>
              <a:bodyPr lIns="36000" rIns="36000" anchor="ctr"/>
              <a:lstStyle/>
              <a:p>
                <a:pPr algn="ctr"/>
                <a:r>
                  <a:rPr lang="en-AU" sz="1400">
                    <a:solidFill>
                      <a:srgbClr val="002060"/>
                    </a:solidFill>
                    <a:latin typeface="Calibri" pitchFamily="34" charset="0"/>
                  </a:rPr>
                  <a:t>All modules begin with an introduction screen. In the live module students would next view a demonstration video to show them the upcoming tasks and software environment.</a:t>
                </a:r>
              </a:p>
            </p:txBody>
          </p:sp>
          <p:pic>
            <p:nvPicPr>
              <p:cNvPr id="13318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95" t="46875" r="87549" b="48242"/>
              <a:stretch>
                <a:fillRect/>
              </a:stretch>
            </p:blipFill>
            <p:spPr bwMode="auto">
              <a:xfrm>
                <a:off x="428596" y="445450"/>
                <a:ext cx="785818" cy="357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" name="TextBox 6"/>
            <p:cNvSpPr txBox="1"/>
            <p:nvPr/>
          </p:nvSpPr>
          <p:spPr>
            <a:xfrm>
              <a:off x="285750" y="428625"/>
              <a:ext cx="1030288" cy="3079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r>
                <a:rPr lang="en-AU" sz="1400">
                  <a:cs typeface="Arial" charset="0"/>
                </a:rPr>
                <a:t>(Y10 only)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012160" y="243959"/>
            <a:ext cx="2935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NAP_ICTL08_Ex </a:t>
            </a:r>
            <a:r>
              <a:rPr lang="en-US" dirty="0" err="1">
                <a:solidFill>
                  <a:srgbClr val="FF0000"/>
                </a:solidFill>
              </a:rPr>
              <a:t>Internet_Use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4194E-D173-4FA4-B3FB-6D6ADE9E437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74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Group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4338" name="Group 5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pic>
            <p:nvPicPr>
              <p:cNvPr id="14340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" name="Rounded Rectangular Callout 3"/>
              <p:cNvSpPr>
                <a:spLocks noChangeArrowheads="1"/>
              </p:cNvSpPr>
              <p:nvPr/>
            </p:nvSpPr>
            <p:spPr bwMode="auto">
              <a:xfrm>
                <a:off x="142844" y="1928802"/>
                <a:ext cx="1428760" cy="2357454"/>
              </a:xfrm>
              <a:prstGeom prst="wedgeRoundRectCallout">
                <a:avLst>
                  <a:gd name="adj1" fmla="val -33616"/>
                  <a:gd name="adj2" fmla="val 87236"/>
                  <a:gd name="adj3" fmla="val 16667"/>
                </a:avLst>
              </a:prstGeom>
              <a:solidFill>
                <a:srgbClr val="C6D9F1"/>
              </a:solidFill>
              <a:ln w="25400">
                <a:solidFill>
                  <a:srgbClr val="7F7F7F"/>
                </a:solidFill>
                <a:miter lim="800000"/>
                <a:headEnd/>
                <a:tailEnd/>
              </a:ln>
              <a:effectLst>
                <a:outerShdw blurRad="50800" dist="38100" dir="10800000" algn="r" rotWithShape="0">
                  <a:srgbClr val="808080">
                    <a:alpha val="39999"/>
                  </a:srgbClr>
                </a:outerShdw>
              </a:effectLst>
            </p:spPr>
            <p:txBody>
              <a:bodyPr lIns="36000" rIns="36000" anchor="ctr"/>
              <a:lstStyle/>
              <a:p>
                <a:pPr algn="ctr"/>
                <a:r>
                  <a:rPr lang="en-AU" sz="1400">
                    <a:solidFill>
                      <a:srgbClr val="002060"/>
                    </a:solidFill>
                    <a:latin typeface="Calibri" pitchFamily="34" charset="0"/>
                  </a:rPr>
                  <a:t>Students can toggle between the web browser and note taker. The links are to websites in a closed web-environment.</a:t>
                </a:r>
              </a:p>
            </p:txBody>
          </p:sp>
          <p:pic>
            <p:nvPicPr>
              <p:cNvPr id="14342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95" t="46875" r="87549" b="48242"/>
              <a:stretch>
                <a:fillRect/>
              </a:stretch>
            </p:blipFill>
            <p:spPr bwMode="auto">
              <a:xfrm>
                <a:off x="428596" y="445450"/>
                <a:ext cx="785818" cy="357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" name="TextBox 6"/>
            <p:cNvSpPr txBox="1"/>
            <p:nvPr/>
          </p:nvSpPr>
          <p:spPr>
            <a:xfrm>
              <a:off x="285750" y="428625"/>
              <a:ext cx="1030288" cy="3079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r>
                <a:rPr lang="en-AU" sz="1400">
                  <a:cs typeface="Arial" charset="0"/>
                </a:rPr>
                <a:t>(Y10 only)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4194E-D173-4FA4-B3FB-6D6ADE9E437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52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633664" y="1339686"/>
            <a:ext cx="4690864" cy="52576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4000" b="1" dirty="0" smtClean="0">
                <a:latin typeface="CordiaUPC" pitchFamily="34" charset="-34"/>
              </a:rPr>
              <a:t>Item/Test Item</a:t>
            </a:r>
          </a:p>
          <a:p>
            <a:pPr>
              <a:spcBef>
                <a:spcPts val="600"/>
              </a:spcBef>
            </a:pPr>
            <a:r>
              <a:rPr lang="en-US" sz="4000" b="1" dirty="0" smtClean="0">
                <a:latin typeface="CordiaUPC" pitchFamily="34" charset="-34"/>
              </a:rPr>
              <a:t>Test</a:t>
            </a:r>
          </a:p>
          <a:p>
            <a:pPr>
              <a:spcBef>
                <a:spcPts val="600"/>
              </a:spcBef>
            </a:pPr>
            <a:r>
              <a:rPr lang="en-US" sz="4000" b="1" dirty="0" smtClean="0">
                <a:latin typeface="CordiaUPC" pitchFamily="34" charset="-34"/>
              </a:rPr>
              <a:t>Testing</a:t>
            </a:r>
            <a:endParaRPr lang="th-TH" sz="4000" b="1" dirty="0" smtClean="0">
              <a:latin typeface="CordiaUPC" pitchFamily="34" charset="-34"/>
            </a:endParaRPr>
          </a:p>
          <a:p>
            <a:pPr>
              <a:spcBef>
                <a:spcPts val="600"/>
              </a:spcBef>
            </a:pPr>
            <a:r>
              <a:rPr lang="en-US" sz="4000" b="1" dirty="0" smtClean="0">
                <a:latin typeface="CordiaUPC" pitchFamily="34" charset="-34"/>
              </a:rPr>
              <a:t>Measurement</a:t>
            </a:r>
          </a:p>
          <a:p>
            <a:pPr>
              <a:spcBef>
                <a:spcPts val="600"/>
              </a:spcBef>
            </a:pPr>
            <a:r>
              <a:rPr lang="en-US" sz="4000" b="1" dirty="0" smtClean="0">
                <a:latin typeface="CordiaUPC" pitchFamily="34" charset="-34"/>
              </a:rPr>
              <a:t>Evaluation</a:t>
            </a:r>
            <a:endParaRPr lang="th-TH" sz="4000" b="1" dirty="0" smtClean="0">
              <a:latin typeface="CordiaUPC" pitchFamily="34" charset="-34"/>
            </a:endParaRPr>
          </a:p>
          <a:p>
            <a:pPr>
              <a:spcBef>
                <a:spcPts val="600"/>
              </a:spcBef>
            </a:pPr>
            <a:r>
              <a:rPr lang="en-US" sz="4000" b="1" dirty="0" smtClean="0">
                <a:latin typeface="CordiaUPC" pitchFamily="34" charset="-34"/>
              </a:rPr>
              <a:t>Measurement &amp; Evaluation</a:t>
            </a:r>
            <a:endParaRPr lang="th-TH" sz="4000" b="1" dirty="0" smtClean="0">
              <a:latin typeface="CordiaUPC" pitchFamily="34" charset="-34"/>
            </a:endParaRPr>
          </a:p>
          <a:p>
            <a:pPr>
              <a:spcBef>
                <a:spcPts val="600"/>
              </a:spcBef>
            </a:pPr>
            <a:r>
              <a:rPr lang="en-US" sz="4000" b="1" dirty="0" smtClean="0">
                <a:solidFill>
                  <a:srgbClr val="FF0000"/>
                </a:solidFill>
                <a:latin typeface="CordiaUPC" pitchFamily="34" charset="-34"/>
              </a:rPr>
              <a:t>Assessment</a:t>
            </a:r>
            <a:endParaRPr lang="th-TH" sz="4000" b="1" dirty="0" smtClean="0">
              <a:solidFill>
                <a:srgbClr val="FF0000"/>
              </a:solidFill>
              <a:latin typeface="CordiaUPC" pitchFamily="34" charset="-34"/>
            </a:endParaRPr>
          </a:p>
          <a:p>
            <a:pPr>
              <a:spcBef>
                <a:spcPts val="600"/>
              </a:spcBef>
            </a:pPr>
            <a:r>
              <a:rPr lang="en-US" sz="4000" b="1" dirty="0" smtClean="0">
                <a:latin typeface="CordiaUPC" pitchFamily="34" charset="-34"/>
              </a:rPr>
              <a:t>Data Collection</a:t>
            </a:r>
            <a:endParaRPr lang="en-US" sz="4000" b="1" dirty="0">
              <a:latin typeface="CordiaUPC" pitchFamily="34" charset="-34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-108520" y="44624"/>
            <a:ext cx="9361040" cy="1228998"/>
          </a:xfrm>
          <a:solidFill>
            <a:srgbClr val="000066"/>
          </a:solidFill>
        </p:spPr>
        <p:txBody>
          <a:bodyPr>
            <a:normAutofit/>
          </a:bodyPr>
          <a:lstStyle/>
          <a:p>
            <a:r>
              <a:rPr lang="th-TH" sz="6000" b="1" dirty="0" smtClean="0">
                <a:solidFill>
                  <a:schemeClr val="bg1"/>
                </a:solidFill>
                <a:latin typeface="Cordia New" pitchFamily="34" charset="-34"/>
                <a:cs typeface="+mn-cs"/>
              </a:rPr>
              <a:t>หลายคำทำสับสน</a:t>
            </a:r>
            <a:endParaRPr lang="en-US" sz="6000" b="1" dirty="0">
              <a:solidFill>
                <a:schemeClr val="bg1"/>
              </a:solidFill>
              <a:latin typeface="Cordia New" pitchFamily="34" charset="-34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-36512" y="1339686"/>
            <a:ext cx="4690864" cy="52576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th-TH" sz="4000" b="1" dirty="0" smtClean="0"/>
              <a:t>ข้อสอบ</a:t>
            </a:r>
          </a:p>
          <a:p>
            <a:pPr>
              <a:spcBef>
                <a:spcPts val="600"/>
              </a:spcBef>
            </a:pPr>
            <a:r>
              <a:rPr lang="th-TH" sz="4000" b="1" dirty="0" smtClean="0"/>
              <a:t>แบบสอบ</a:t>
            </a:r>
          </a:p>
          <a:p>
            <a:pPr>
              <a:spcBef>
                <a:spcPts val="600"/>
              </a:spcBef>
            </a:pPr>
            <a:r>
              <a:rPr lang="th-TH" sz="4000" b="1" dirty="0" smtClean="0"/>
              <a:t>การสอบ</a:t>
            </a:r>
          </a:p>
          <a:p>
            <a:pPr>
              <a:spcBef>
                <a:spcPts val="600"/>
              </a:spcBef>
            </a:pPr>
            <a:r>
              <a:rPr lang="th-TH" sz="4000" b="1" dirty="0" smtClean="0"/>
              <a:t>การวัด(ผล)</a:t>
            </a:r>
          </a:p>
          <a:p>
            <a:pPr>
              <a:spcBef>
                <a:spcPts val="600"/>
              </a:spcBef>
            </a:pPr>
            <a:r>
              <a:rPr lang="th-TH" sz="4000" b="1" dirty="0" smtClean="0"/>
              <a:t>การประเมิน(ผล)</a:t>
            </a:r>
          </a:p>
          <a:p>
            <a:pPr>
              <a:spcBef>
                <a:spcPts val="600"/>
              </a:spcBef>
            </a:pPr>
            <a:r>
              <a:rPr lang="th-TH" sz="4000" b="1" dirty="0" smtClean="0"/>
              <a:t>การวัดและการประเมิน(ผล)</a:t>
            </a:r>
          </a:p>
          <a:p>
            <a:pPr>
              <a:spcBef>
                <a:spcPts val="600"/>
              </a:spcBef>
            </a:pPr>
            <a:r>
              <a:rPr lang="th-TH" sz="4000" b="1" dirty="0" smtClean="0">
                <a:solidFill>
                  <a:srgbClr val="FF0000"/>
                </a:solidFill>
              </a:rPr>
              <a:t>การประเมิน(ผล)</a:t>
            </a:r>
          </a:p>
          <a:p>
            <a:pPr>
              <a:spcBef>
                <a:spcPts val="600"/>
              </a:spcBef>
            </a:pPr>
            <a:r>
              <a:rPr lang="th-TH" sz="4000" b="1" dirty="0" smtClean="0"/>
              <a:t>การรวบรวมข้อมูล</a:t>
            </a:r>
            <a:endParaRPr lang="en-US" sz="40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17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Group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5362" name="Group 4"/>
            <p:cNvGrpSpPr>
              <a:grpSpLocks noChangeAspect="1"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753600" cy="7315200"/>
            </a:xfrm>
          </p:grpSpPr>
          <p:pic>
            <p:nvPicPr>
              <p:cNvPr id="15364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753600" cy="7315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" name="Rounded Rectangular Callout 2"/>
              <p:cNvSpPr>
                <a:spLocks noChangeArrowheads="1"/>
              </p:cNvSpPr>
              <p:nvPr/>
            </p:nvSpPr>
            <p:spPr bwMode="auto">
              <a:xfrm>
                <a:off x="142844" y="1928802"/>
                <a:ext cx="1428760" cy="2357454"/>
              </a:xfrm>
              <a:prstGeom prst="wedgeRoundRectCallout">
                <a:avLst>
                  <a:gd name="adj1" fmla="val -33616"/>
                  <a:gd name="adj2" fmla="val 87236"/>
                  <a:gd name="adj3" fmla="val 16667"/>
                </a:avLst>
              </a:prstGeom>
              <a:solidFill>
                <a:srgbClr val="C6D9F1"/>
              </a:solidFill>
              <a:ln w="25400">
                <a:solidFill>
                  <a:srgbClr val="7F7F7F"/>
                </a:solidFill>
                <a:miter lim="800000"/>
                <a:headEnd/>
                <a:tailEnd/>
              </a:ln>
              <a:effectLst>
                <a:outerShdw blurRad="50800" dist="38100" dir="10800000" algn="r" rotWithShape="0">
                  <a:srgbClr val="808080">
                    <a:alpha val="39999"/>
                  </a:srgbClr>
                </a:outerShdw>
              </a:effectLst>
            </p:spPr>
            <p:txBody>
              <a:bodyPr lIns="36000" rIns="36000" anchor="ctr"/>
              <a:lstStyle/>
              <a:p>
                <a:pPr algn="ctr"/>
                <a:r>
                  <a:rPr lang="en-AU" sz="1400">
                    <a:solidFill>
                      <a:srgbClr val="002060"/>
                    </a:solidFill>
                    <a:latin typeface="Calibri" pitchFamily="34" charset="0"/>
                  </a:rPr>
                  <a:t>The closed web-environment contains five websites of varying relevance and credibility.</a:t>
                </a:r>
              </a:p>
            </p:txBody>
          </p:sp>
          <p:pic>
            <p:nvPicPr>
              <p:cNvPr id="15366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95" t="46875" r="87549" b="48242"/>
              <a:stretch>
                <a:fillRect/>
              </a:stretch>
            </p:blipFill>
            <p:spPr bwMode="auto">
              <a:xfrm>
                <a:off x="428596" y="445450"/>
                <a:ext cx="785818" cy="357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85750" y="428625"/>
              <a:ext cx="1030288" cy="3079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r>
                <a:rPr lang="en-AU" sz="1400">
                  <a:cs typeface="Arial" charset="0"/>
                </a:rPr>
                <a:t>(Y10 only)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4194E-D173-4FA4-B3FB-6D6ADE9E437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Group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0482" name="Group 5"/>
            <p:cNvGrpSpPr>
              <a:grpSpLocks noChangeAspect="1"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753600" cy="7315200"/>
            </a:xfrm>
          </p:grpSpPr>
          <p:pic>
            <p:nvPicPr>
              <p:cNvPr id="20484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753600" cy="7315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" name="Rounded Rectangular Callout 3"/>
              <p:cNvSpPr>
                <a:spLocks noChangeArrowheads="1"/>
              </p:cNvSpPr>
              <p:nvPr/>
            </p:nvSpPr>
            <p:spPr bwMode="auto">
              <a:xfrm>
                <a:off x="142844" y="1142982"/>
                <a:ext cx="1428761" cy="4038628"/>
              </a:xfrm>
              <a:prstGeom prst="wedgeRoundRectCallout">
                <a:avLst>
                  <a:gd name="adj1" fmla="val -25699"/>
                  <a:gd name="adj2" fmla="val 55421"/>
                  <a:gd name="adj3" fmla="val 16667"/>
                </a:avLst>
              </a:prstGeom>
              <a:solidFill>
                <a:srgbClr val="C6D9F1"/>
              </a:solidFill>
              <a:ln w="25400">
                <a:solidFill>
                  <a:srgbClr val="7F7F7F"/>
                </a:solidFill>
                <a:miter lim="800000"/>
                <a:headEnd/>
                <a:tailEnd/>
              </a:ln>
              <a:effectLst>
                <a:outerShdw blurRad="50800" dist="38100" dir="10800000" algn="r" rotWithShape="0">
                  <a:srgbClr val="808080">
                    <a:alpha val="39999"/>
                  </a:srgbClr>
                </a:outerShdw>
              </a:effectLst>
            </p:spPr>
            <p:txBody>
              <a:bodyPr lIns="36000" rIns="36000" anchor="ctr"/>
              <a:lstStyle/>
              <a:p>
                <a:pPr algn="ctr"/>
                <a:r>
                  <a:rPr lang="en-AU" sz="1400">
                    <a:solidFill>
                      <a:srgbClr val="002060"/>
                    </a:solidFill>
                    <a:latin typeface="Calibri" pitchFamily="34" charset="0"/>
                  </a:rPr>
                  <a:t>The note-taking software allows students to type original  notes or copy and paste content from the web-pages. Each field is limited to 80 characters to encourage students to plan and consider their notes.</a:t>
                </a:r>
              </a:p>
            </p:txBody>
          </p:sp>
          <p:pic>
            <p:nvPicPr>
              <p:cNvPr id="20486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95" t="46875" r="87549" b="48242"/>
              <a:stretch>
                <a:fillRect/>
              </a:stretch>
            </p:blipFill>
            <p:spPr bwMode="auto">
              <a:xfrm>
                <a:off x="428596" y="445450"/>
                <a:ext cx="785818" cy="357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" name="TextBox 6"/>
            <p:cNvSpPr txBox="1"/>
            <p:nvPr/>
          </p:nvSpPr>
          <p:spPr>
            <a:xfrm>
              <a:off x="285750" y="428625"/>
              <a:ext cx="1030288" cy="3079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r>
                <a:rPr lang="en-AU" sz="1400">
                  <a:cs typeface="Arial" charset="0"/>
                </a:rPr>
                <a:t>(Y10 only)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4194E-D173-4FA4-B3FB-6D6ADE9E4379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15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Group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1506" name="Group 4"/>
            <p:cNvGrpSpPr>
              <a:grpSpLocks noChangeAspect="1"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753600" cy="7315200"/>
            </a:xfrm>
          </p:grpSpPr>
          <p:pic>
            <p:nvPicPr>
              <p:cNvPr id="21508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753600" cy="7315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" name="Rounded Rectangular Callout 2"/>
              <p:cNvSpPr>
                <a:spLocks noChangeArrowheads="1"/>
              </p:cNvSpPr>
              <p:nvPr/>
            </p:nvSpPr>
            <p:spPr bwMode="auto">
              <a:xfrm>
                <a:off x="142844" y="1928802"/>
                <a:ext cx="1428760" cy="2786082"/>
              </a:xfrm>
              <a:prstGeom prst="wedgeRoundRectCallout">
                <a:avLst>
                  <a:gd name="adj1" fmla="val -31704"/>
                  <a:gd name="adj2" fmla="val 70583"/>
                  <a:gd name="adj3" fmla="val 16667"/>
                </a:avLst>
              </a:prstGeom>
              <a:solidFill>
                <a:srgbClr val="C6D9F1"/>
              </a:solidFill>
              <a:ln w="25400">
                <a:solidFill>
                  <a:srgbClr val="7F7F7F"/>
                </a:solidFill>
                <a:miter lim="800000"/>
                <a:headEnd/>
                <a:tailEnd/>
              </a:ln>
              <a:effectLst>
                <a:outerShdw blurRad="50800" dist="38100" dir="10800000" algn="r" rotWithShape="0">
                  <a:srgbClr val="808080">
                    <a:alpha val="39999"/>
                  </a:srgbClr>
                </a:outerShdw>
              </a:effectLst>
            </p:spPr>
            <p:txBody>
              <a:bodyPr lIns="36000" rIns="36000" anchor="ctr"/>
              <a:lstStyle/>
              <a:p>
                <a:pPr algn="ctr"/>
                <a:r>
                  <a:rPr lang="en-AU" sz="1400">
                    <a:solidFill>
                      <a:srgbClr val="002060"/>
                    </a:solidFill>
                    <a:latin typeface="Calibri" pitchFamily="34" charset="0"/>
                  </a:rPr>
                  <a:t>In the live module students would next view a demonstration video to show them the upcoming tasks and software environment.</a:t>
                </a:r>
              </a:p>
            </p:txBody>
          </p:sp>
          <p:pic>
            <p:nvPicPr>
              <p:cNvPr id="21510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95" t="46875" r="87549" b="48242"/>
              <a:stretch>
                <a:fillRect/>
              </a:stretch>
            </p:blipFill>
            <p:spPr bwMode="auto">
              <a:xfrm>
                <a:off x="428596" y="445450"/>
                <a:ext cx="785818" cy="357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85750" y="428625"/>
              <a:ext cx="1030288" cy="3079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r>
                <a:rPr lang="en-AU" sz="1400">
                  <a:cs typeface="Arial" charset="0"/>
                </a:rPr>
                <a:t>(Y10 only)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4194E-D173-4FA4-B3FB-6D6ADE9E4379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47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Group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457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63" y="757238"/>
              <a:ext cx="7762875" cy="534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579" name="Group 6"/>
            <p:cNvGrpSpPr>
              <a:grpSpLocks noChangeAspect="1"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753600" cy="7315200"/>
            </a:xfrm>
          </p:grpSpPr>
          <p:pic>
            <p:nvPicPr>
              <p:cNvPr id="24581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753600" cy="7315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" name="Rounded Rectangular Callout 4"/>
              <p:cNvSpPr>
                <a:spLocks noChangeArrowheads="1"/>
              </p:cNvSpPr>
              <p:nvPr/>
            </p:nvSpPr>
            <p:spPr bwMode="auto">
              <a:xfrm>
                <a:off x="142844" y="1714488"/>
                <a:ext cx="1428760" cy="2428892"/>
              </a:xfrm>
              <a:prstGeom prst="wedgeRoundRectCallout">
                <a:avLst>
                  <a:gd name="adj1" fmla="val -31704"/>
                  <a:gd name="adj2" fmla="val 70583"/>
                  <a:gd name="adj3" fmla="val 16667"/>
                </a:avLst>
              </a:prstGeom>
              <a:solidFill>
                <a:srgbClr val="C6D9F1"/>
              </a:solidFill>
              <a:ln w="25400">
                <a:solidFill>
                  <a:srgbClr val="7F7F7F"/>
                </a:solidFill>
                <a:miter lim="800000"/>
                <a:headEnd/>
                <a:tailEnd/>
              </a:ln>
              <a:effectLst>
                <a:outerShdw blurRad="50800" dist="38100" dir="10800000" algn="r" rotWithShape="0">
                  <a:srgbClr val="808080">
                    <a:alpha val="39999"/>
                  </a:srgbClr>
                </a:outerShdw>
              </a:effectLst>
            </p:spPr>
            <p:txBody>
              <a:bodyPr lIns="36000" rIns="36000" anchor="ctr"/>
              <a:lstStyle/>
              <a:p>
                <a:pPr algn="ctr"/>
                <a:r>
                  <a:rPr lang="en-AU" sz="1400">
                    <a:solidFill>
                      <a:srgbClr val="002060"/>
                    </a:solidFill>
                    <a:latin typeface="Calibri" pitchFamily="34" charset="0"/>
                  </a:rPr>
                  <a:t>Scorers viewed each student’s completed presentation file  in order to score the task.</a:t>
                </a:r>
              </a:p>
            </p:txBody>
          </p:sp>
          <p:pic>
            <p:nvPicPr>
              <p:cNvPr id="24583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95" t="46875" r="87549" b="48242"/>
              <a:stretch>
                <a:fillRect/>
              </a:stretch>
            </p:blipFill>
            <p:spPr bwMode="auto">
              <a:xfrm>
                <a:off x="428596" y="445450"/>
                <a:ext cx="785818" cy="357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" name="TextBox 7"/>
            <p:cNvSpPr txBox="1"/>
            <p:nvPr/>
          </p:nvSpPr>
          <p:spPr>
            <a:xfrm>
              <a:off x="285750" y="428625"/>
              <a:ext cx="1030288" cy="3079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r>
                <a:rPr lang="en-AU" sz="1400">
                  <a:cs typeface="Arial" charset="0"/>
                </a:rPr>
                <a:t>(Y10 only)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4194E-D173-4FA4-B3FB-6D6ADE9E4379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64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76200" y="10700"/>
            <a:ext cx="9296400" cy="811367"/>
          </a:xfrm>
          <a:prstGeom prst="rect">
            <a:avLst/>
          </a:prstGeom>
          <a:solidFill>
            <a:srgbClr val="000066"/>
          </a:solidFill>
          <a:ln w="12700">
            <a:solidFill>
              <a:schemeClr val="tx1"/>
            </a:solidFill>
          </a:ln>
        </p:spPr>
        <p:txBody>
          <a:bodyPr wrap="square" tIns="72000" bIns="0" rtlCol="0">
            <a:spAutoFit/>
          </a:bodyPr>
          <a:lstStyle/>
          <a:p>
            <a:pPr algn="ctr"/>
            <a:r>
              <a:rPr lang="th-TH" sz="4800" b="1" dirty="0" smtClean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การพิจารณาคุณภาพข้อสอบ</a:t>
            </a:r>
            <a:endParaRPr lang="th-TH" sz="4800" b="1" dirty="0">
              <a:solidFill>
                <a:schemeClr val="bg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36512" y="836712"/>
            <a:ext cx="617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พิจารณาจาก</a:t>
            </a:r>
            <a:endParaRPr lang="th-TH" sz="4400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20688" y="1587103"/>
            <a:ext cx="8610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buSzPct val="80000"/>
              <a:buFont typeface="Arial" pitchFamily="34" charset="0"/>
              <a:buChar char="•"/>
            </a:pPr>
            <a:r>
              <a:rPr lang="th-TH" sz="40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ความ</a:t>
            </a:r>
            <a:r>
              <a:rPr lang="th-TH" sz="40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สอดคล้องระหว่างข้อสอบกับระดับชั้น </a:t>
            </a:r>
            <a:r>
              <a:rPr lang="th-TH" sz="40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เนื้อหาสาระและตัวบ่งชี้</a:t>
            </a:r>
            <a:r>
              <a:rPr lang="en-US" sz="40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/</a:t>
            </a:r>
            <a:r>
              <a:rPr lang="th-TH" sz="40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เป้าหมายที่ต้</a:t>
            </a:r>
            <a:r>
              <a:rPr lang="th-TH" sz="40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องการจะวัด </a:t>
            </a:r>
            <a:endParaRPr lang="th-TH" sz="4000" b="1" dirty="0" smtClean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marL="266700" indent="-266700">
              <a:buSzPct val="80000"/>
              <a:buFont typeface="Arial" pitchFamily="34" charset="0"/>
              <a:buChar char="•"/>
            </a:pPr>
            <a:r>
              <a:rPr lang="th-TH" sz="40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ความเหมาะสมของสถานการณ์และคำถาม</a:t>
            </a:r>
          </a:p>
          <a:p>
            <a:pPr marL="266700" indent="-266700">
              <a:buSzPct val="80000"/>
              <a:buFont typeface="Arial" pitchFamily="34" charset="0"/>
              <a:buChar char="•"/>
            </a:pPr>
            <a:r>
              <a:rPr lang="th-TH" sz="40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ความเหมาะสมของตัวเลือก สำหรับข้อสอบเลือกตอบ </a:t>
            </a:r>
          </a:p>
          <a:p>
            <a:pPr marL="266700" indent="-266700">
              <a:buSzPct val="80000"/>
              <a:buFont typeface="Arial" pitchFamily="34" charset="0"/>
              <a:buChar char="•"/>
            </a:pPr>
            <a:r>
              <a:rPr lang="th-TH" sz="40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ความถูกต้องชัดเจนของแนวการตอบ และเกณฑ์การให้คะแนน สำหรับข้อสอบเขียนตอบ</a:t>
            </a:r>
          </a:p>
          <a:p>
            <a:pPr marL="266700" indent="-266700">
              <a:buSzPct val="80000"/>
              <a:buFont typeface="Arial" pitchFamily="34" charset="0"/>
              <a:buChar char="•"/>
            </a:pPr>
            <a:r>
              <a:rPr lang="th-TH" sz="40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ค่าสถิติของข้อสอบ เช่น ค่าความยากง่าย (</a:t>
            </a:r>
            <a:r>
              <a:rPr lang="en-US" sz="40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P</a:t>
            </a:r>
            <a:r>
              <a:rPr lang="th-TH" sz="40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)</a:t>
            </a:r>
            <a:r>
              <a:rPr lang="en-US" sz="40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sz="40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และ</a:t>
            </a:r>
            <a:r>
              <a:rPr lang="en-US" sz="40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/>
            </a:r>
            <a:br>
              <a:rPr lang="en-US" sz="40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</a:br>
            <a:r>
              <a:rPr lang="th-TH" sz="40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ค่าอำนาจจำแนก (</a:t>
            </a:r>
            <a:r>
              <a:rPr lang="en-US" sz="40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r</a:t>
            </a:r>
            <a:r>
              <a:rPr lang="th-TH" sz="40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)</a:t>
            </a:r>
          </a:p>
        </p:txBody>
      </p:sp>
      <p:sp>
        <p:nvSpPr>
          <p:cNvPr id="4" name="Right Arrow 3"/>
          <p:cNvSpPr/>
          <p:nvPr/>
        </p:nvSpPr>
        <p:spPr>
          <a:xfrm>
            <a:off x="35496" y="5445224"/>
            <a:ext cx="792088" cy="864096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50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57200" y="1143000"/>
            <a:ext cx="57709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buSzPct val="80000"/>
              <a:buFont typeface="Arial" pitchFamily="34" charset="0"/>
              <a:buChar char="•"/>
            </a:pPr>
            <a:r>
              <a:rPr lang="th-TH" sz="40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ค่าความยากง่าย (</a:t>
            </a:r>
            <a:r>
              <a:rPr lang="en-US" sz="40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difficulty: P</a:t>
            </a:r>
            <a:r>
              <a:rPr lang="th-TH" sz="40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)</a:t>
            </a:r>
          </a:p>
          <a:p>
            <a:pPr marL="266700" indent="-266700">
              <a:buSzPct val="80000"/>
              <a:buFont typeface="Arial" pitchFamily="34" charset="0"/>
              <a:buChar char="•"/>
            </a:pPr>
            <a:endParaRPr lang="th-TH" sz="4000" dirty="0" smtClean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>
              <a:buSzPct val="80000"/>
            </a:pPr>
            <a:endParaRPr lang="th-TH" sz="4000" dirty="0" smtClean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marL="266700" indent="-266700">
              <a:buSzPct val="80000"/>
              <a:buFont typeface="Arial" pitchFamily="34" charset="0"/>
              <a:buChar char="•"/>
            </a:pPr>
            <a:r>
              <a:rPr lang="th-TH" sz="40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ค่าอำนาจจำแนก (</a:t>
            </a:r>
            <a:r>
              <a:rPr lang="en-US" sz="40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discrimination: r</a:t>
            </a:r>
            <a:r>
              <a:rPr lang="th-TH" sz="40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)</a:t>
            </a:r>
          </a:p>
        </p:txBody>
      </p:sp>
      <p:sp>
        <p:nvSpPr>
          <p:cNvPr id="10" name="Rectangle 9"/>
          <p:cNvSpPr/>
          <p:nvPr/>
        </p:nvSpPr>
        <p:spPr>
          <a:xfrm>
            <a:off x="714375" y="4737409"/>
            <a:ext cx="8124825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  <a:tabLst>
                <a:tab pos="361950" algn="l"/>
              </a:tabLst>
            </a:pPr>
            <a:r>
              <a:rPr lang="th-TH" sz="24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โดยที่</a:t>
            </a:r>
            <a:endParaRPr lang="en-US" sz="2400" dirty="0" smtClean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>
              <a:lnSpc>
                <a:spcPts val="3000"/>
              </a:lnSpc>
              <a:tabLst>
                <a:tab pos="361950" algn="l"/>
              </a:tabLst>
            </a:pPr>
            <a:r>
              <a:rPr lang="en-US" sz="24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H </a:t>
            </a:r>
            <a:r>
              <a:rPr lang="th-TH" sz="24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	แทน จำนวน</a:t>
            </a:r>
            <a:r>
              <a:rPr lang="th-TH" sz="2400" dirty="0">
                <a:latin typeface="CordiaUPC" panose="020B0304020202020204" pitchFamily="34" charset="-34"/>
                <a:cs typeface="CordiaUPC" panose="020B0304020202020204" pitchFamily="34" charset="-34"/>
              </a:rPr>
              <a:t>ผู้ตอบถูกในกลุ่มคะแนน</a:t>
            </a:r>
            <a:r>
              <a:rPr lang="th-TH" sz="24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สูง      </a:t>
            </a:r>
            <a:r>
              <a:rPr lang="en-US" sz="24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N</a:t>
            </a:r>
            <a:r>
              <a:rPr lang="en-US" sz="2400" baseline="-250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H</a:t>
            </a:r>
            <a:r>
              <a:rPr lang="en-US" sz="24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sz="24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แทน </a:t>
            </a:r>
            <a:r>
              <a:rPr lang="th-TH" sz="2400" dirty="0">
                <a:latin typeface="CordiaUPC" panose="020B0304020202020204" pitchFamily="34" charset="-34"/>
                <a:cs typeface="CordiaUPC" panose="020B0304020202020204" pitchFamily="34" charset="-34"/>
              </a:rPr>
              <a:t>จำนวนผู้ตอบทั้งหมดในกลุ่มคะแนนสูง</a:t>
            </a:r>
            <a:endParaRPr lang="th-TH" sz="2400" dirty="0" smtClean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>
              <a:lnSpc>
                <a:spcPts val="3000"/>
              </a:lnSpc>
              <a:tabLst>
                <a:tab pos="361950" algn="l"/>
              </a:tabLst>
            </a:pPr>
            <a:r>
              <a:rPr lang="en-US" sz="24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L</a:t>
            </a:r>
            <a:r>
              <a:rPr lang="th-TH" sz="24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 	แทน จำนวน</a:t>
            </a:r>
            <a:r>
              <a:rPr lang="th-TH" sz="2400" dirty="0">
                <a:latin typeface="CordiaUPC" panose="020B0304020202020204" pitchFamily="34" charset="-34"/>
                <a:cs typeface="CordiaUPC" panose="020B0304020202020204" pitchFamily="34" charset="-34"/>
              </a:rPr>
              <a:t>ผู้ตอบถูกในกลุ่มคะแนน</a:t>
            </a:r>
            <a:r>
              <a:rPr lang="th-TH" sz="24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ต่ำ      </a:t>
            </a:r>
            <a:r>
              <a:rPr lang="en-US" sz="24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N</a:t>
            </a:r>
            <a:r>
              <a:rPr lang="en-US" sz="2400" baseline="-250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L</a:t>
            </a:r>
            <a:r>
              <a:rPr lang="en-US" sz="24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sz="24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แทน จำนวน</a:t>
            </a:r>
            <a:r>
              <a:rPr lang="th-TH" sz="2400" dirty="0">
                <a:latin typeface="CordiaUPC" panose="020B0304020202020204" pitchFamily="34" charset="-34"/>
                <a:cs typeface="CordiaUPC" panose="020B0304020202020204" pitchFamily="34" charset="-34"/>
              </a:rPr>
              <a:t>ผู้ตอบทั้งหมดในกลุ่มคะแนนต่ำ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3848100" y="1653833"/>
            <a:ext cx="4457700" cy="1219200"/>
          </a:xfrm>
          <a:prstGeom prst="roundRect">
            <a:avLst/>
          </a:prstGeom>
          <a:noFill/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0" rtlCol="0" anchor="ctr"/>
          <a:lstStyle/>
          <a:p>
            <a:r>
              <a:rPr lang="th-TH" sz="28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ข้อสอบ</a:t>
            </a:r>
            <a:r>
              <a:rPr lang="th-TH" sz="28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ที่มีค่า </a:t>
            </a:r>
            <a:r>
              <a:rPr lang="en-US" sz="28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P </a:t>
            </a:r>
            <a:r>
              <a:rPr lang="th-TH" sz="28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อยู่ในช่วง 0.20–0.80 </a:t>
            </a:r>
            <a:endParaRPr lang="th-TH" sz="2800" dirty="0" smtClean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r>
              <a:rPr lang="th-TH" sz="28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เป็น</a:t>
            </a:r>
            <a:r>
              <a:rPr lang="th-TH" sz="28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ข้อสอบที่มีความยากง่ายเหมาะสม</a:t>
            </a:r>
            <a:endParaRPr lang="th-TH" sz="2800" dirty="0" smtClean="0">
              <a:solidFill>
                <a:schemeClr val="tx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3848101" y="3530395"/>
            <a:ext cx="4457699" cy="1219200"/>
          </a:xfrm>
          <a:prstGeom prst="roundRect">
            <a:avLst/>
          </a:prstGeom>
          <a:noFill/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0" rtlCol="0" anchor="ctr"/>
          <a:lstStyle/>
          <a:p>
            <a:r>
              <a:rPr lang="th-TH" sz="28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ข้อสอบ</a:t>
            </a:r>
            <a:r>
              <a:rPr lang="th-TH" sz="28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ที่มีค่า </a:t>
            </a:r>
            <a:r>
              <a:rPr lang="en-US" sz="28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r</a:t>
            </a:r>
            <a:r>
              <a:rPr lang="en-US" sz="28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sz="28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ตั้งแต่ 0.20 ขึ้นไป     </a:t>
            </a:r>
          </a:p>
          <a:p>
            <a:r>
              <a:rPr lang="th-TH" sz="28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เป็น</a:t>
            </a:r>
            <a:r>
              <a:rPr lang="th-TH" sz="2800" dirty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ข้อสอบที่</a:t>
            </a:r>
            <a:r>
              <a:rPr lang="th-TH" sz="2800" dirty="0" smtClean="0">
                <a:solidFill>
                  <a:schemeClr val="tx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มีอำนาจจำแนกเหมาะสม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76200" y="44624"/>
            <a:ext cx="9296400" cy="811367"/>
          </a:xfrm>
          <a:prstGeom prst="rect">
            <a:avLst/>
          </a:prstGeom>
          <a:solidFill>
            <a:srgbClr val="000066"/>
          </a:solidFill>
          <a:ln w="12700">
            <a:solidFill>
              <a:schemeClr val="tx1"/>
            </a:solidFill>
          </a:ln>
        </p:spPr>
        <p:txBody>
          <a:bodyPr wrap="square" tIns="72000" bIns="0" rtlCol="0">
            <a:spAutoFit/>
          </a:bodyPr>
          <a:lstStyle/>
          <a:p>
            <a:pPr algn="ctr"/>
            <a:r>
              <a:rPr lang="th-TH" sz="4800" b="1" dirty="0" smtClean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การวิเคราะห์ความยากง่ายและอำนาจจำแนก</a:t>
            </a:r>
            <a:endParaRPr lang="th-TH" sz="4800" b="1" dirty="0">
              <a:solidFill>
                <a:schemeClr val="bg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159954" y="1792707"/>
                <a:ext cx="1948417" cy="844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𝑃</m:t>
                      </m:r>
                      <m:r>
                        <a:rPr lang="en-US" sz="240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𝐻</m:t>
                          </m:r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𝐿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𝐻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>
                  <a:latin typeface="CordiaUPC" panose="020B0304020202020204" pitchFamily="34" charset="-34"/>
                  <a:cs typeface="CordiaUPC" panose="020B0304020202020204" pitchFamily="34" charset="-34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954" y="1792707"/>
                <a:ext cx="1948417" cy="84420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259632" y="3655278"/>
                <a:ext cx="1914178" cy="844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𝑟</m:t>
                      </m:r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𝐻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𝐻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𝐿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h-TH" sz="2400" dirty="0">
                  <a:latin typeface="CordiaUPC" panose="020B0304020202020204" pitchFamily="34" charset="-34"/>
                  <a:cs typeface="CordiaUPC" panose="020B0304020202020204" pitchFamily="34" charset="-34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3655278"/>
                <a:ext cx="1914178" cy="84420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55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76200" y="61697"/>
            <a:ext cx="9296400" cy="775015"/>
          </a:xfrm>
          <a:prstGeom prst="rect">
            <a:avLst/>
          </a:prstGeom>
          <a:solidFill>
            <a:srgbClr val="000066"/>
          </a:solidFill>
          <a:ln w="12700">
            <a:solidFill>
              <a:schemeClr val="tx1"/>
            </a:solidFill>
          </a:ln>
        </p:spPr>
        <p:txBody>
          <a:bodyPr wrap="square" tIns="36000" bIns="0" rtlCol="0">
            <a:spAutoFit/>
          </a:bodyPr>
          <a:lstStyle/>
          <a:p>
            <a:pPr algn="ctr"/>
            <a:r>
              <a:rPr lang="th-TH" sz="4800" b="1" dirty="0" smtClean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ตัวอย่างผลการวิเคราะห์ข้อสอบ</a:t>
            </a:r>
            <a:endParaRPr lang="th-TH" sz="4800" b="1" dirty="0">
              <a:solidFill>
                <a:schemeClr val="bg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2190750" y="885825"/>
                <a:ext cx="4762500" cy="3219037"/>
              </a:xfrm>
              <a:prstGeom prst="roundRect">
                <a:avLst/>
              </a:prstGeom>
              <a:ln>
                <a:noFill/>
              </a:ln>
            </p:spPr>
            <p:txBody>
              <a:bodyPr wrap="square" lIns="36000" tIns="0" rIns="36000" bIns="0">
                <a:spAutoFit/>
              </a:bodyPr>
              <a:lstStyle/>
              <a:p>
                <a:pPr marR="0">
                  <a:spcBef>
                    <a:spcPts val="0"/>
                  </a:spcBef>
                  <a:spcAft>
                    <a:spcPts val="0"/>
                  </a:spcAft>
                  <a:tabLst>
                    <a:tab pos="1571625" algn="l"/>
                    <a:tab pos="2637155" algn="ctr"/>
                    <a:tab pos="5274310" algn="r"/>
                  </a:tabLst>
                </a:pPr>
                <a:r>
                  <a:rPr lang="th-TH" sz="2800" dirty="0" smtClean="0">
                    <a:solidFill>
                      <a:srgbClr val="000000"/>
                    </a:solidFill>
                    <a:latin typeface="CordiaUPC" panose="020B0304020202020204" pitchFamily="34" charset="-34"/>
                    <a:ea typeface="Angsana New"/>
                    <a:cs typeface="CordiaUPC" panose="020B0304020202020204" pitchFamily="34" charset="-34"/>
                  </a:rPr>
                  <a:t>การ</a:t>
                </a:r>
                <a:r>
                  <a:rPr lang="th-TH" sz="2800" dirty="0">
                    <a:solidFill>
                      <a:srgbClr val="000000"/>
                    </a:solidFill>
                    <a:latin typeface="CordiaUPC" panose="020B0304020202020204" pitchFamily="34" charset="-34"/>
                    <a:ea typeface="Angsana New"/>
                    <a:cs typeface="CordiaUPC" panose="020B0304020202020204" pitchFamily="34" charset="-34"/>
                  </a:rPr>
                  <a:t>เปรียบเทียบในข้อใดต่อไปนี้ถูกต้อง</a:t>
                </a:r>
                <a:endParaRPr lang="en-US" sz="2800" dirty="0">
                  <a:effectLst/>
                  <a:latin typeface="CordiaUPC" panose="020B0304020202020204" pitchFamily="34" charset="-34"/>
                  <a:ea typeface="Calibri"/>
                  <a:cs typeface="CordiaUPC" panose="020B0304020202020204" pitchFamily="34" charset="-34"/>
                </a:endParaRPr>
              </a:p>
              <a:p>
                <a:pPr marL="457200" marR="0" indent="438150">
                  <a:spcBef>
                    <a:spcPts val="0"/>
                  </a:spcBef>
                  <a:spcAft>
                    <a:spcPts val="0"/>
                  </a:spcAft>
                  <a:tabLst>
                    <a:tab pos="1028700" algn="l"/>
                    <a:tab pos="1619250" algn="l"/>
                    <a:tab pos="2333625" algn="l"/>
                  </a:tabLst>
                </a:pPr>
                <a:r>
                  <a:rPr lang="th-TH" sz="2800" dirty="0" smtClean="0">
                    <a:solidFill>
                      <a:srgbClr val="000000"/>
                    </a:solidFill>
                    <a:latin typeface="CordiaUPC" panose="020B0304020202020204" pitchFamily="34" charset="-34"/>
                    <a:ea typeface="Angsana New"/>
                    <a:cs typeface="CordiaUPC" panose="020B0304020202020204" pitchFamily="34" charset="-34"/>
                  </a:rPr>
                  <a:t>1. </a:t>
                </a:r>
                <a:r>
                  <a:rPr lang="th-TH" sz="2800" dirty="0">
                    <a:solidFill>
                      <a:srgbClr val="000000"/>
                    </a:solidFill>
                    <a:latin typeface="CordiaUPC" panose="020B0304020202020204" pitchFamily="34" charset="-34"/>
                    <a:ea typeface="Angsana New"/>
                    <a:cs typeface="CordiaUPC" panose="020B0304020202020204" pitchFamily="34" charset="-34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solidFill>
                          <a:srgbClr val="000000"/>
                        </a:solidFill>
                        <a:latin typeface="CordiaUPC" panose="020B0304020202020204" pitchFamily="34" charset="-34"/>
                        <a:ea typeface="Cordia New"/>
                        <a:cs typeface="CordiaUPC" panose="020B0304020202020204" pitchFamily="34" charset="-34"/>
                      </a:rPr>
                      <m:t>3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rdia New"/>
                            <a:cs typeface="TH SarabunPSK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>
                            <a:solidFill>
                              <a:srgbClr val="000000"/>
                            </a:solidFill>
                            <a:latin typeface="CordiaUPC" panose="020B0304020202020204" pitchFamily="34" charset="-34"/>
                            <a:ea typeface="Cordia New"/>
                            <a:cs typeface="CordiaUPC" panose="020B0304020202020204" pitchFamily="34" charset="-34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>
                            <a:solidFill>
                              <a:srgbClr val="000000"/>
                            </a:solidFill>
                            <a:latin typeface="CordiaUPC" panose="020B0304020202020204" pitchFamily="34" charset="-34"/>
                            <a:ea typeface="Cordia New"/>
                            <a:cs typeface="CordiaUPC" panose="020B0304020202020204" pitchFamily="34" charset="-34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  <a:latin typeface="CordiaUPC" panose="020B0304020202020204" pitchFamily="34" charset="-34"/>
                    <a:ea typeface="Cordia New"/>
                    <a:cs typeface="CordiaUPC" panose="020B0304020202020204" pitchFamily="34" charset="-34"/>
                  </a:rPr>
                  <a:t>	=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solidFill>
                          <a:srgbClr val="000000"/>
                        </a:solidFill>
                        <a:latin typeface="CordiaUPC" panose="020B0304020202020204" pitchFamily="34" charset="-34"/>
                        <a:ea typeface="Cordia New"/>
                        <a:cs typeface="CordiaUPC" panose="020B0304020202020204" pitchFamily="34" charset="-34"/>
                      </a:rPr>
                      <m:t>3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rdia New"/>
                            <a:cs typeface="TH SarabunPSK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>
                            <a:solidFill>
                              <a:srgbClr val="000000"/>
                            </a:solidFill>
                            <a:latin typeface="CordiaUPC" panose="020B0304020202020204" pitchFamily="34" charset="-34"/>
                            <a:ea typeface="Cordia New"/>
                            <a:cs typeface="CordiaUPC" panose="020B0304020202020204" pitchFamily="34" charset="-34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>
                            <a:solidFill>
                              <a:srgbClr val="000000"/>
                            </a:solidFill>
                            <a:latin typeface="CordiaUPC" panose="020B0304020202020204" pitchFamily="34" charset="-34"/>
                            <a:ea typeface="Cordia New"/>
                            <a:cs typeface="CordiaUPC" panose="020B0304020202020204" pitchFamily="34" charset="-34"/>
                          </a:rPr>
                          <m:t>50</m:t>
                        </m:r>
                      </m:den>
                    </m:f>
                  </m:oMath>
                </a14:m>
                <a:endParaRPr lang="en-US" sz="2800" dirty="0">
                  <a:effectLst/>
                  <a:latin typeface="CordiaUPC" panose="020B0304020202020204" pitchFamily="34" charset="-34"/>
                  <a:ea typeface="Calibri"/>
                  <a:cs typeface="CordiaUPC" panose="020B0304020202020204" pitchFamily="34" charset="-34"/>
                </a:endParaRPr>
              </a:p>
              <a:p>
                <a:pPr marL="457200" marR="0" indent="438150">
                  <a:spcBef>
                    <a:spcPts val="0"/>
                  </a:spcBef>
                  <a:spcAft>
                    <a:spcPts val="0"/>
                  </a:spcAft>
                  <a:tabLst>
                    <a:tab pos="1028700" algn="l"/>
                    <a:tab pos="1619250" algn="l"/>
                    <a:tab pos="2333625" algn="l"/>
                  </a:tabLst>
                </a:pPr>
                <a:r>
                  <a:rPr lang="en-US" sz="2800" dirty="0">
                    <a:solidFill>
                      <a:srgbClr val="000000"/>
                    </a:solidFill>
                    <a:latin typeface="CordiaUPC" panose="020B0304020202020204" pitchFamily="34" charset="-34"/>
                    <a:ea typeface="Angsana New"/>
                    <a:cs typeface="CordiaUPC" panose="020B0304020202020204" pitchFamily="34" charset="-34"/>
                  </a:rPr>
                  <a:t>2. </a:t>
                </a:r>
                <a:r>
                  <a:rPr lang="th-TH" sz="2800" dirty="0" smtClean="0">
                    <a:solidFill>
                      <a:srgbClr val="000000"/>
                    </a:solidFill>
                    <a:latin typeface="CordiaUPC" panose="020B0304020202020204" pitchFamily="34" charset="-34"/>
                    <a:ea typeface="Angsana New"/>
                    <a:cs typeface="CordiaUPC" panose="020B0304020202020204" pitchFamily="34" charset="-34"/>
                  </a:rPr>
                  <a:t>     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CordiaUPC" panose="020B0304020202020204" pitchFamily="34" charset="-34"/>
                    <a:ea typeface="Angsana New"/>
                    <a:cs typeface="CordiaUPC" panose="020B0304020202020204" pitchFamily="34" charset="-34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rdia New"/>
                            <a:cs typeface="TH SarabunPSK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>
                            <a:solidFill>
                              <a:srgbClr val="000000"/>
                            </a:solidFill>
                            <a:latin typeface="CordiaUPC" panose="020B0304020202020204" pitchFamily="34" charset="-34"/>
                            <a:ea typeface="Cordia New"/>
                            <a:cs typeface="CordiaUPC" panose="020B0304020202020204" pitchFamily="34" charset="-34"/>
                          </a:rPr>
                          <m:t>56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>
                            <a:solidFill>
                              <a:srgbClr val="000000"/>
                            </a:solidFill>
                            <a:latin typeface="CordiaUPC" panose="020B0304020202020204" pitchFamily="34" charset="-34"/>
                            <a:ea typeface="Cordia New"/>
                            <a:cs typeface="CordiaUPC" panose="020B0304020202020204" pitchFamily="34" charset="-34"/>
                          </a:rPr>
                          <m:t>72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CordiaUPC" panose="020B0304020202020204" pitchFamily="34" charset="-34"/>
                    <a:ea typeface="Cordia New"/>
                    <a:cs typeface="CordiaUPC" panose="020B0304020202020204" pitchFamily="34" charset="-34"/>
                  </a:rPr>
                  <a:t> 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CordiaUPC" panose="020B0304020202020204" pitchFamily="34" charset="-34"/>
                    <a:ea typeface="Cordia New"/>
                    <a:cs typeface="CordiaUPC" panose="020B0304020202020204" pitchFamily="34" charset="-34"/>
                  </a:rPr>
                  <a:t>	&gt;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rdia New"/>
                            <a:cs typeface="TH SarabunPSK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>
                            <a:solidFill>
                              <a:srgbClr val="000000"/>
                            </a:solidFill>
                            <a:latin typeface="CordiaUPC" panose="020B0304020202020204" pitchFamily="34" charset="-34"/>
                            <a:ea typeface="Cordia New"/>
                            <a:cs typeface="CordiaUPC" panose="020B0304020202020204" pitchFamily="34" charset="-34"/>
                          </a:rPr>
                          <m:t>14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>
                            <a:solidFill>
                              <a:srgbClr val="000000"/>
                            </a:solidFill>
                            <a:latin typeface="CordiaUPC" panose="020B0304020202020204" pitchFamily="34" charset="-34"/>
                            <a:ea typeface="Cordia New"/>
                            <a:cs typeface="CordiaUPC" panose="020B0304020202020204" pitchFamily="34" charset="-34"/>
                          </a:rPr>
                          <m:t>18</m:t>
                        </m:r>
                      </m:den>
                    </m:f>
                  </m:oMath>
                </a14:m>
                <a:endParaRPr lang="en-US" sz="2800" dirty="0">
                  <a:effectLst/>
                  <a:latin typeface="CordiaUPC" panose="020B0304020202020204" pitchFamily="34" charset="-34"/>
                  <a:ea typeface="Calibri"/>
                  <a:cs typeface="CordiaUPC" panose="020B0304020202020204" pitchFamily="34" charset="-34"/>
                </a:endParaRPr>
              </a:p>
              <a:p>
                <a:pPr marL="457200" marR="0" indent="438150">
                  <a:spcBef>
                    <a:spcPts val="0"/>
                  </a:spcBef>
                  <a:spcAft>
                    <a:spcPts val="0"/>
                  </a:spcAft>
                  <a:tabLst>
                    <a:tab pos="1028700" algn="l"/>
                    <a:tab pos="1619250" algn="l"/>
                    <a:tab pos="2333625" algn="l"/>
                  </a:tabLst>
                </a:pPr>
                <a:r>
                  <a:rPr lang="en-US" sz="2800" dirty="0">
                    <a:solidFill>
                      <a:srgbClr val="000000"/>
                    </a:solidFill>
                    <a:latin typeface="CordiaUPC" panose="020B0304020202020204" pitchFamily="34" charset="-34"/>
                    <a:ea typeface="Angsana New"/>
                    <a:cs typeface="CordiaUPC" panose="020B0304020202020204" pitchFamily="34" charset="-34"/>
                  </a:rPr>
                  <a:t>3. </a:t>
                </a:r>
                <a:r>
                  <a:rPr lang="th-TH" sz="2800" dirty="0">
                    <a:solidFill>
                      <a:srgbClr val="000000"/>
                    </a:solidFill>
                    <a:latin typeface="CordiaUPC" panose="020B0304020202020204" pitchFamily="34" charset="-34"/>
                    <a:ea typeface="Angsana New"/>
                    <a:cs typeface="CordiaUPC" panose="020B0304020202020204" pitchFamily="34" charset="-34"/>
                  </a:rPr>
                  <a:t>	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CordiaUPC" panose="020B0304020202020204" pitchFamily="34" charset="-34"/>
                    <a:ea typeface="Angsana New"/>
                    <a:cs typeface="CordiaUPC" panose="020B0304020202020204" pitchFamily="34" charset="-34"/>
                  </a:rPr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rdia New"/>
                            <a:cs typeface="TH SarabunPSK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>
                            <a:solidFill>
                              <a:srgbClr val="000000"/>
                            </a:solidFill>
                            <a:latin typeface="CordiaUPC" panose="020B0304020202020204" pitchFamily="34" charset="-34"/>
                            <a:ea typeface="Cordia New"/>
                            <a:cs typeface="CordiaUPC" panose="020B0304020202020204" pitchFamily="34" charset="-34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>
                            <a:solidFill>
                              <a:srgbClr val="000000"/>
                            </a:solidFill>
                            <a:latin typeface="CordiaUPC" panose="020B0304020202020204" pitchFamily="34" charset="-34"/>
                            <a:ea typeface="Cordia New"/>
                            <a:cs typeface="CordiaUPC" panose="020B0304020202020204" pitchFamily="34" charset="-34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CordiaUPC" panose="020B0304020202020204" pitchFamily="34" charset="-34"/>
                    <a:ea typeface="Cordia New"/>
                    <a:cs typeface="CordiaUPC" panose="020B0304020202020204" pitchFamily="34" charset="-34"/>
                  </a:rPr>
                  <a:t> 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CordiaUPC" panose="020B0304020202020204" pitchFamily="34" charset="-34"/>
                    <a:ea typeface="Cordia New"/>
                    <a:cs typeface="CordiaUPC" panose="020B0304020202020204" pitchFamily="34" charset="-34"/>
                  </a:rPr>
                  <a:t>	&lt;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rdia New"/>
                            <a:cs typeface="TH SarabunPSK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>
                            <a:solidFill>
                              <a:srgbClr val="000000"/>
                            </a:solidFill>
                            <a:latin typeface="CordiaUPC" panose="020B0304020202020204" pitchFamily="34" charset="-34"/>
                            <a:ea typeface="Cordia New"/>
                            <a:cs typeface="CordiaUPC" panose="020B0304020202020204" pitchFamily="34" charset="-34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>
                            <a:solidFill>
                              <a:srgbClr val="000000"/>
                            </a:solidFill>
                            <a:latin typeface="CordiaUPC" panose="020B0304020202020204" pitchFamily="34" charset="-34"/>
                            <a:ea typeface="Cordia New"/>
                            <a:cs typeface="CordiaUPC" panose="020B0304020202020204" pitchFamily="34" charset="-34"/>
                          </a:rPr>
                          <m:t>25</m:t>
                        </m:r>
                      </m:den>
                    </m:f>
                  </m:oMath>
                </a14:m>
                <a:endParaRPr lang="en-US" sz="2800" dirty="0">
                  <a:effectLst/>
                  <a:latin typeface="CordiaUPC" panose="020B0304020202020204" pitchFamily="34" charset="-34"/>
                  <a:ea typeface="Calibri"/>
                  <a:cs typeface="CordiaUPC" panose="020B0304020202020204" pitchFamily="34" charset="-34"/>
                </a:endParaRPr>
              </a:p>
              <a:p>
                <a:pPr marL="457200" marR="0" indent="438150">
                  <a:spcBef>
                    <a:spcPts val="0"/>
                  </a:spcBef>
                  <a:spcAft>
                    <a:spcPts val="0"/>
                  </a:spcAft>
                  <a:tabLst>
                    <a:tab pos="1028700" algn="l"/>
                    <a:tab pos="1619250" algn="l"/>
                    <a:tab pos="2333625" algn="l"/>
                  </a:tabLst>
                </a:pPr>
                <a:r>
                  <a:rPr lang="en-US" sz="2800" dirty="0">
                    <a:solidFill>
                      <a:srgbClr val="000000"/>
                    </a:solidFill>
                    <a:latin typeface="CordiaUPC" panose="020B0304020202020204" pitchFamily="34" charset="-34"/>
                    <a:ea typeface="Angsana New"/>
                    <a:cs typeface="CordiaUPC" panose="020B0304020202020204" pitchFamily="34" charset="-34"/>
                  </a:rPr>
                  <a:t>4. </a:t>
                </a:r>
                <a:r>
                  <a:rPr lang="th-TH" sz="2800" dirty="0">
                    <a:solidFill>
                      <a:srgbClr val="000000"/>
                    </a:solidFill>
                    <a:latin typeface="CordiaUPC" panose="020B0304020202020204" pitchFamily="34" charset="-34"/>
                    <a:ea typeface="Angsana New"/>
                    <a:cs typeface="CordiaUPC" panose="020B0304020202020204" pitchFamily="34" charset="-34"/>
                  </a:rPr>
                  <a:t>	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CordiaUPC" panose="020B0304020202020204" pitchFamily="34" charset="-34"/>
                    <a:ea typeface="Angsana New"/>
                    <a:cs typeface="CordiaUPC" panose="020B0304020202020204" pitchFamily="34" charset="-34"/>
                  </a:rPr>
                  <a:t>0.38	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CordiaUPC" panose="020B0304020202020204" pitchFamily="34" charset="-34"/>
                    <a:ea typeface="Cordia New"/>
                    <a:cs typeface="CordiaUPC" panose="020B0304020202020204" pitchFamily="34" charset="-34"/>
                  </a:rPr>
                  <a:t>=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rdia New"/>
                            <a:cs typeface="TH SarabunPSK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>
                            <a:solidFill>
                              <a:srgbClr val="000000"/>
                            </a:solidFill>
                            <a:latin typeface="CordiaUPC" panose="020B0304020202020204" pitchFamily="34" charset="-34"/>
                            <a:ea typeface="Cordia New"/>
                            <a:cs typeface="CordiaUPC" panose="020B0304020202020204" pitchFamily="34" charset="-34"/>
                          </a:rPr>
                          <m:t>38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>
                            <a:solidFill>
                              <a:srgbClr val="000000"/>
                            </a:solidFill>
                            <a:latin typeface="CordiaUPC" panose="020B0304020202020204" pitchFamily="34" charset="-34"/>
                            <a:ea typeface="Cordia New"/>
                            <a:cs typeface="CordiaUPC" panose="020B0304020202020204" pitchFamily="34" charset="-34"/>
                          </a:rPr>
                          <m:t>10</m:t>
                        </m:r>
                      </m:den>
                    </m:f>
                  </m:oMath>
                </a14:m>
                <a:endParaRPr lang="en-US" sz="2800" dirty="0">
                  <a:effectLst/>
                  <a:latin typeface="CordiaUPC" panose="020B0304020202020204" pitchFamily="34" charset="-34"/>
                  <a:ea typeface="Calibri"/>
                  <a:cs typeface="CordiaUPC" panose="020B0304020202020204" pitchFamily="34" charset="-34"/>
                </a:endParaRPr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0750" y="885825"/>
                <a:ext cx="4762500" cy="3219037"/>
              </a:xfrm>
              <a:prstGeom prst="roundRect">
                <a:avLst/>
              </a:prstGeom>
              <a:blipFill rotWithShape="1">
                <a:blip r:embed="rId2"/>
                <a:stretch>
                  <a:fillRect l="-38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964361"/>
              </p:ext>
            </p:extLst>
          </p:nvPr>
        </p:nvGraphicFramePr>
        <p:xfrm>
          <a:off x="533400" y="4181856"/>
          <a:ext cx="8091120" cy="2523744"/>
        </p:xfrm>
        <a:graphic>
          <a:graphicData uri="http://schemas.openxmlformats.org/drawingml/2006/table">
            <a:tbl>
              <a:tblPr firstRow="1" firstCol="1" bandRow="1"/>
              <a:tblGrid>
                <a:gridCol w="953135"/>
                <a:gridCol w="1712410"/>
                <a:gridCol w="1712410"/>
                <a:gridCol w="1747205"/>
                <a:gridCol w="1965960"/>
              </a:tblGrid>
              <a:tr h="25209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CordiaUPC" panose="020B0304020202020204" pitchFamily="34" charset="-34"/>
                          <a:ea typeface="Calibri"/>
                          <a:cs typeface="CordiaUPC" panose="020B0304020202020204" pitchFamily="34" charset="-34"/>
                        </a:rPr>
                        <a:t>โรงเรียน</a:t>
                      </a:r>
                      <a:endParaRPr lang="en-US" sz="1600" dirty="0">
                        <a:effectLst/>
                        <a:latin typeface="CordiaUPC" panose="020B0304020202020204" pitchFamily="34" charset="-34"/>
                        <a:ea typeface="Calibri"/>
                        <a:cs typeface="CordiaUPC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CordiaUPC" panose="020B0304020202020204" pitchFamily="34" charset="-34"/>
                          <a:ea typeface="Calibri"/>
                          <a:cs typeface="CordiaUPC" panose="020B0304020202020204" pitchFamily="34" charset="-34"/>
                        </a:rPr>
                        <a:t>ความยากง่าย (</a:t>
                      </a:r>
                      <a:r>
                        <a:rPr lang="en-US" sz="2400" b="1" dirty="0">
                          <a:effectLst/>
                          <a:latin typeface="CordiaUPC" panose="020B0304020202020204" pitchFamily="34" charset="-34"/>
                          <a:ea typeface="Calibri"/>
                          <a:cs typeface="CordiaUPC" panose="020B0304020202020204" pitchFamily="34" charset="-34"/>
                        </a:rPr>
                        <a:t>P</a:t>
                      </a:r>
                      <a:r>
                        <a:rPr lang="th-TH" sz="2400" b="1" dirty="0">
                          <a:effectLst/>
                          <a:latin typeface="CordiaUPC" panose="020B0304020202020204" pitchFamily="34" charset="-34"/>
                          <a:ea typeface="Calibri"/>
                          <a:cs typeface="CordiaUPC" panose="020B0304020202020204" pitchFamily="34" charset="-34"/>
                        </a:rPr>
                        <a:t>)</a:t>
                      </a:r>
                      <a:endParaRPr lang="en-US" sz="1600" dirty="0">
                        <a:effectLst/>
                        <a:latin typeface="CordiaUPC" panose="020B0304020202020204" pitchFamily="34" charset="-34"/>
                        <a:ea typeface="Calibri"/>
                        <a:cs typeface="CordiaUPC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CordiaUPC" panose="020B0304020202020204" pitchFamily="34" charset="-34"/>
                          <a:ea typeface="Calibri"/>
                          <a:cs typeface="CordiaUPC" panose="020B0304020202020204" pitchFamily="34" charset="-34"/>
                        </a:rPr>
                        <a:t>อำนาจจำแนก (</a:t>
                      </a:r>
                      <a:r>
                        <a:rPr lang="en-US" sz="2400" dirty="0">
                          <a:effectLst/>
                          <a:latin typeface="CordiaUPC" panose="020B0304020202020204" pitchFamily="34" charset="-34"/>
                          <a:ea typeface="Calibri"/>
                          <a:cs typeface="CordiaUPC" panose="020B0304020202020204" pitchFamily="34" charset="-34"/>
                        </a:rPr>
                        <a:t>r</a:t>
                      </a:r>
                      <a:r>
                        <a:rPr lang="th-TH" sz="2400" b="1" dirty="0">
                          <a:effectLst/>
                          <a:latin typeface="CordiaUPC" panose="020B0304020202020204" pitchFamily="34" charset="-34"/>
                          <a:ea typeface="Calibri"/>
                          <a:cs typeface="CordiaUPC" panose="020B0304020202020204" pitchFamily="34" charset="-34"/>
                        </a:rPr>
                        <a:t>)</a:t>
                      </a:r>
                      <a:endParaRPr lang="en-US" sz="1600" dirty="0">
                        <a:effectLst/>
                        <a:latin typeface="CordiaUPC" panose="020B0304020202020204" pitchFamily="34" charset="-34"/>
                        <a:ea typeface="Calibri"/>
                        <a:cs typeface="CordiaUPC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25209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CordiaUPC" panose="020B0304020202020204" pitchFamily="34" charset="-34"/>
                          <a:ea typeface="Calibri"/>
                          <a:cs typeface="CordiaUPC" panose="020B0304020202020204" pitchFamily="34" charset="-34"/>
                        </a:rPr>
                        <a:t>ค่าสถิติ</a:t>
                      </a:r>
                      <a:endParaRPr lang="en-US" sz="1600" dirty="0">
                        <a:effectLst/>
                        <a:latin typeface="CordiaUPC" panose="020B0304020202020204" pitchFamily="34" charset="-34"/>
                        <a:ea typeface="Calibri"/>
                        <a:cs typeface="CordiaUPC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CordiaUPC" panose="020B0304020202020204" pitchFamily="34" charset="-34"/>
                          <a:ea typeface="Calibri"/>
                          <a:cs typeface="CordiaUPC" panose="020B0304020202020204" pitchFamily="34" charset="-34"/>
                        </a:rPr>
                        <a:t>ความหมาย</a:t>
                      </a:r>
                      <a:endParaRPr lang="en-US" sz="1600" dirty="0">
                        <a:effectLst/>
                        <a:latin typeface="CordiaUPC" panose="020B0304020202020204" pitchFamily="34" charset="-34"/>
                        <a:ea typeface="Calibri"/>
                        <a:cs typeface="CordiaUPC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CordiaUPC" panose="020B0304020202020204" pitchFamily="34" charset="-34"/>
                          <a:ea typeface="Calibri"/>
                          <a:cs typeface="CordiaUPC" panose="020B0304020202020204" pitchFamily="34" charset="-34"/>
                        </a:rPr>
                        <a:t>ค่าสถิติ</a:t>
                      </a:r>
                      <a:endParaRPr lang="en-US" sz="1600" dirty="0">
                        <a:effectLst/>
                        <a:latin typeface="CordiaUPC" panose="020B0304020202020204" pitchFamily="34" charset="-34"/>
                        <a:ea typeface="Calibri"/>
                        <a:cs typeface="CordiaUPC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CordiaUPC" panose="020B0304020202020204" pitchFamily="34" charset="-34"/>
                          <a:ea typeface="Calibri"/>
                          <a:cs typeface="CordiaUPC" panose="020B0304020202020204" pitchFamily="34" charset="-34"/>
                        </a:rPr>
                        <a:t>ความหมาย</a:t>
                      </a:r>
                      <a:endParaRPr lang="en-US" sz="1600" dirty="0">
                        <a:effectLst/>
                        <a:latin typeface="CordiaUPC" panose="020B0304020202020204" pitchFamily="34" charset="-34"/>
                        <a:ea typeface="Calibri"/>
                        <a:cs typeface="CordiaUPC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ordiaUPC" panose="020B0304020202020204" pitchFamily="34" charset="-34"/>
                          <a:ea typeface="Calibri"/>
                          <a:cs typeface="CordiaUPC" panose="020B0304020202020204" pitchFamily="34" charset="-34"/>
                        </a:rPr>
                        <a:t>A</a:t>
                      </a:r>
                      <a:endParaRPr lang="en-US" sz="1600" dirty="0">
                        <a:effectLst/>
                        <a:latin typeface="CordiaUPC" panose="020B0304020202020204" pitchFamily="34" charset="-34"/>
                        <a:ea typeface="Calibri"/>
                        <a:cs typeface="CordiaUPC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ordiaUPC" panose="020B0304020202020204" pitchFamily="34" charset="-34"/>
                          <a:ea typeface="Calibri"/>
                          <a:cs typeface="CordiaUPC" panose="020B0304020202020204" pitchFamily="34" charset="-34"/>
                        </a:rPr>
                        <a:t>0.186</a:t>
                      </a:r>
                      <a:endParaRPr lang="en-US" sz="1600" b="1" dirty="0">
                        <a:effectLst/>
                        <a:latin typeface="CordiaUPC" panose="020B0304020202020204" pitchFamily="34" charset="-34"/>
                        <a:ea typeface="Calibri"/>
                        <a:cs typeface="CordiaUPC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CordiaUPC" panose="020B0304020202020204" pitchFamily="34" charset="-34"/>
                          <a:ea typeface="Calibri"/>
                          <a:cs typeface="CordiaUPC" panose="020B0304020202020204" pitchFamily="34" charset="-34"/>
                        </a:rPr>
                        <a:t>ยากมาก</a:t>
                      </a:r>
                      <a:endParaRPr lang="en-US" sz="1600" b="1" dirty="0">
                        <a:effectLst/>
                        <a:latin typeface="CordiaUPC" panose="020B0304020202020204" pitchFamily="34" charset="-34"/>
                        <a:ea typeface="Calibri"/>
                        <a:cs typeface="CordiaUPC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ordiaUPC" panose="020B0304020202020204" pitchFamily="34" charset="-34"/>
                          <a:ea typeface="Calibri"/>
                          <a:cs typeface="CordiaUPC" panose="020B0304020202020204" pitchFamily="34" charset="-34"/>
                        </a:rPr>
                        <a:t>0.062</a:t>
                      </a:r>
                      <a:endParaRPr lang="en-US" sz="1600" b="1" dirty="0">
                        <a:effectLst/>
                        <a:latin typeface="CordiaUPC" panose="020B0304020202020204" pitchFamily="34" charset="-34"/>
                        <a:ea typeface="Calibri"/>
                        <a:cs typeface="CordiaUPC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CordiaUPC" panose="020B0304020202020204" pitchFamily="34" charset="-34"/>
                          <a:ea typeface="Calibri"/>
                          <a:cs typeface="CordiaUPC" panose="020B0304020202020204" pitchFamily="34" charset="-34"/>
                        </a:rPr>
                        <a:t>จำแนกได้ต่ำ</a:t>
                      </a:r>
                      <a:endParaRPr lang="en-US" sz="1600" b="1" dirty="0">
                        <a:effectLst/>
                        <a:latin typeface="CordiaUPC" panose="020B0304020202020204" pitchFamily="34" charset="-34"/>
                        <a:ea typeface="Calibri"/>
                        <a:cs typeface="CordiaUPC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ordiaUPC" panose="020B0304020202020204" pitchFamily="34" charset="-34"/>
                          <a:ea typeface="Calibri"/>
                          <a:cs typeface="CordiaUPC" panose="020B0304020202020204" pitchFamily="34" charset="-34"/>
                        </a:rPr>
                        <a:t>B</a:t>
                      </a:r>
                      <a:endParaRPr lang="en-US" sz="1600" dirty="0">
                        <a:effectLst/>
                        <a:latin typeface="CordiaUPC" panose="020B0304020202020204" pitchFamily="34" charset="-34"/>
                        <a:ea typeface="Calibri"/>
                        <a:cs typeface="CordiaUPC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ordiaUPC" panose="020B0304020202020204" pitchFamily="34" charset="-34"/>
                          <a:ea typeface="Calibri"/>
                          <a:cs typeface="CordiaUPC" panose="020B0304020202020204" pitchFamily="34" charset="-34"/>
                        </a:rPr>
                        <a:t>0.285</a:t>
                      </a:r>
                      <a:endParaRPr lang="en-US" sz="1600" b="1" dirty="0">
                        <a:effectLst/>
                        <a:latin typeface="CordiaUPC" panose="020B0304020202020204" pitchFamily="34" charset="-34"/>
                        <a:ea typeface="Calibri"/>
                        <a:cs typeface="CordiaUPC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CordiaUPC" panose="020B0304020202020204" pitchFamily="34" charset="-34"/>
                          <a:ea typeface="Calibri"/>
                          <a:cs typeface="CordiaUPC" panose="020B0304020202020204" pitchFamily="34" charset="-34"/>
                        </a:rPr>
                        <a:t>ค่อนข้างยาก</a:t>
                      </a:r>
                      <a:endParaRPr lang="en-US" sz="1600" b="1" dirty="0">
                        <a:effectLst/>
                        <a:latin typeface="CordiaUPC" panose="020B0304020202020204" pitchFamily="34" charset="-34"/>
                        <a:ea typeface="Calibri"/>
                        <a:cs typeface="CordiaUPC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ordiaUPC" panose="020B0304020202020204" pitchFamily="34" charset="-34"/>
                          <a:ea typeface="Calibri"/>
                          <a:cs typeface="CordiaUPC" panose="020B0304020202020204" pitchFamily="34" charset="-34"/>
                        </a:rPr>
                        <a:t>0.235</a:t>
                      </a:r>
                      <a:endParaRPr lang="en-US" sz="1600" b="1" dirty="0">
                        <a:effectLst/>
                        <a:latin typeface="CordiaUPC" panose="020B0304020202020204" pitchFamily="34" charset="-34"/>
                        <a:ea typeface="Calibri"/>
                        <a:cs typeface="CordiaUPC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CordiaUPC" panose="020B0304020202020204" pitchFamily="34" charset="-34"/>
                          <a:ea typeface="Calibri"/>
                          <a:cs typeface="CordiaUPC" panose="020B0304020202020204" pitchFamily="34" charset="-34"/>
                        </a:rPr>
                        <a:t>จำแนกได้ปานกลาง</a:t>
                      </a:r>
                      <a:endParaRPr lang="en-US" sz="1600" b="1" dirty="0">
                        <a:effectLst/>
                        <a:latin typeface="CordiaUPC" panose="020B0304020202020204" pitchFamily="34" charset="-34"/>
                        <a:ea typeface="Calibri"/>
                        <a:cs typeface="CordiaUPC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ordiaUPC" panose="020B0304020202020204" pitchFamily="34" charset="-34"/>
                          <a:ea typeface="Calibri"/>
                          <a:cs typeface="CordiaUPC" panose="020B0304020202020204" pitchFamily="34" charset="-34"/>
                        </a:rPr>
                        <a:t>C</a:t>
                      </a:r>
                      <a:endParaRPr lang="en-US" sz="1600" dirty="0">
                        <a:effectLst/>
                        <a:latin typeface="CordiaUPC" panose="020B0304020202020204" pitchFamily="34" charset="-34"/>
                        <a:ea typeface="Calibri"/>
                        <a:cs typeface="CordiaUPC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ordiaUPC" panose="020B0304020202020204" pitchFamily="34" charset="-34"/>
                          <a:ea typeface="Calibri"/>
                          <a:cs typeface="CordiaUPC" panose="020B0304020202020204" pitchFamily="34" charset="-34"/>
                        </a:rPr>
                        <a:t>0.315</a:t>
                      </a:r>
                      <a:endParaRPr lang="en-US" sz="1600" b="1" dirty="0">
                        <a:effectLst/>
                        <a:latin typeface="CordiaUPC" panose="020B0304020202020204" pitchFamily="34" charset="-34"/>
                        <a:ea typeface="Calibri"/>
                        <a:cs typeface="CordiaUPC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CordiaUPC" panose="020B0304020202020204" pitchFamily="34" charset="-34"/>
                          <a:ea typeface="Calibri"/>
                          <a:cs typeface="CordiaUPC" panose="020B0304020202020204" pitchFamily="34" charset="-34"/>
                        </a:rPr>
                        <a:t>ค่อนข้างยาก</a:t>
                      </a:r>
                      <a:endParaRPr lang="en-US" sz="1600" b="1" dirty="0">
                        <a:effectLst/>
                        <a:latin typeface="CordiaUPC" panose="020B0304020202020204" pitchFamily="34" charset="-34"/>
                        <a:ea typeface="Calibri"/>
                        <a:cs typeface="CordiaUPC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ordiaUPC" panose="020B0304020202020204" pitchFamily="34" charset="-34"/>
                          <a:ea typeface="Calibri"/>
                          <a:cs typeface="CordiaUPC" panose="020B0304020202020204" pitchFamily="34" charset="-34"/>
                        </a:rPr>
                        <a:t>0.431</a:t>
                      </a:r>
                      <a:endParaRPr lang="en-US" sz="1600" b="1" dirty="0">
                        <a:effectLst/>
                        <a:latin typeface="CordiaUPC" panose="020B0304020202020204" pitchFamily="34" charset="-34"/>
                        <a:ea typeface="Calibri"/>
                        <a:cs typeface="CordiaUPC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CordiaUPC" panose="020B0304020202020204" pitchFamily="34" charset="-34"/>
                          <a:ea typeface="Calibri"/>
                          <a:cs typeface="CordiaUPC" panose="020B0304020202020204" pitchFamily="34" charset="-34"/>
                        </a:rPr>
                        <a:t>จำแนกได้ดี</a:t>
                      </a:r>
                      <a:endParaRPr lang="en-US" sz="1600" b="1" dirty="0">
                        <a:effectLst/>
                        <a:latin typeface="CordiaUPC" panose="020B0304020202020204" pitchFamily="34" charset="-34"/>
                        <a:ea typeface="Calibri"/>
                        <a:cs typeface="CordiaUPC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ordiaUPC" panose="020B0304020202020204" pitchFamily="34" charset="-34"/>
                          <a:ea typeface="Calibri"/>
                          <a:cs typeface="CordiaUPC" panose="020B0304020202020204" pitchFamily="34" charset="-34"/>
                        </a:rPr>
                        <a:t>D</a:t>
                      </a:r>
                      <a:endParaRPr lang="en-US" sz="1600" dirty="0">
                        <a:effectLst/>
                        <a:latin typeface="CordiaUPC" panose="020B0304020202020204" pitchFamily="34" charset="-34"/>
                        <a:ea typeface="Calibri"/>
                        <a:cs typeface="CordiaUPC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ordiaUPC" panose="020B0304020202020204" pitchFamily="34" charset="-34"/>
                          <a:ea typeface="Calibri"/>
                          <a:cs typeface="CordiaUPC" panose="020B0304020202020204" pitchFamily="34" charset="-34"/>
                        </a:rPr>
                        <a:t>0.483</a:t>
                      </a:r>
                      <a:endParaRPr lang="en-US" sz="1600" b="1" dirty="0">
                        <a:effectLst/>
                        <a:latin typeface="CordiaUPC" panose="020B0304020202020204" pitchFamily="34" charset="-34"/>
                        <a:ea typeface="Calibri"/>
                        <a:cs typeface="CordiaUPC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CordiaUPC" panose="020B0304020202020204" pitchFamily="34" charset="-34"/>
                          <a:ea typeface="Calibri"/>
                          <a:cs typeface="CordiaUPC" panose="020B0304020202020204" pitchFamily="34" charset="-34"/>
                        </a:rPr>
                        <a:t>ยากปานกลาง</a:t>
                      </a:r>
                      <a:endParaRPr lang="en-US" sz="1600" b="1" dirty="0">
                        <a:effectLst/>
                        <a:latin typeface="CordiaUPC" panose="020B0304020202020204" pitchFamily="34" charset="-34"/>
                        <a:ea typeface="Calibri"/>
                        <a:cs typeface="CordiaUPC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ordiaUPC" panose="020B0304020202020204" pitchFamily="34" charset="-34"/>
                          <a:ea typeface="Calibri"/>
                          <a:cs typeface="CordiaUPC" panose="020B0304020202020204" pitchFamily="34" charset="-34"/>
                        </a:rPr>
                        <a:t>0.640</a:t>
                      </a:r>
                      <a:endParaRPr lang="en-US" sz="1600" b="1" dirty="0">
                        <a:effectLst/>
                        <a:latin typeface="CordiaUPC" panose="020B0304020202020204" pitchFamily="34" charset="-34"/>
                        <a:ea typeface="Calibri"/>
                        <a:cs typeface="CordiaUPC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CordiaUPC" panose="020B0304020202020204" pitchFamily="34" charset="-34"/>
                          <a:ea typeface="Calibri"/>
                          <a:cs typeface="CordiaUPC" panose="020B0304020202020204" pitchFamily="34" charset="-34"/>
                        </a:rPr>
                        <a:t>จำแนกได้ดี</a:t>
                      </a:r>
                      <a:endParaRPr lang="en-US" sz="1600" b="1" dirty="0">
                        <a:effectLst/>
                        <a:latin typeface="CordiaUPC" panose="020B0304020202020204" pitchFamily="34" charset="-34"/>
                        <a:ea typeface="Calibri"/>
                        <a:cs typeface="CordiaUPC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66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76200" y="61697"/>
            <a:ext cx="9296400" cy="775015"/>
          </a:xfrm>
          <a:prstGeom prst="rect">
            <a:avLst/>
          </a:prstGeom>
          <a:solidFill>
            <a:srgbClr val="000066"/>
          </a:solidFill>
          <a:ln w="12700">
            <a:solidFill>
              <a:schemeClr val="tx1"/>
            </a:solidFill>
          </a:ln>
        </p:spPr>
        <p:txBody>
          <a:bodyPr wrap="square" tIns="36000" bIns="0" rtlCol="0">
            <a:spAutoFit/>
          </a:bodyPr>
          <a:lstStyle/>
          <a:p>
            <a:pPr algn="ctr"/>
            <a:r>
              <a:rPr lang="th-TH" sz="4800" b="1" dirty="0" smtClean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ตัวอย่างผลการวิเคราะห์ตัวเลือก</a:t>
            </a:r>
            <a:endParaRPr lang="th-TH" sz="4800" b="1" dirty="0">
              <a:solidFill>
                <a:schemeClr val="bg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317784"/>
              </p:ext>
            </p:extLst>
          </p:nvPr>
        </p:nvGraphicFramePr>
        <p:xfrm>
          <a:off x="3733800" y="1383030"/>
          <a:ext cx="5257800" cy="1417320"/>
        </p:xfrm>
        <a:graphic>
          <a:graphicData uri="http://schemas.openxmlformats.org/drawingml/2006/table">
            <a:tbl>
              <a:tblPr firstRow="1" firstCol="1" bandRow="1"/>
              <a:tblGrid>
                <a:gridCol w="2362200"/>
                <a:gridCol w="723900"/>
                <a:gridCol w="723900"/>
                <a:gridCol w="723900"/>
                <a:gridCol w="723900"/>
              </a:tblGrid>
              <a:tr h="41284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ea typeface="Times New Roman"/>
                          <a:cs typeface="CordiaUPC" panose="020B0304020202020204" pitchFamily="34" charset="-34"/>
                        </a:rPr>
                        <a:t>ตัวเลือก</a:t>
                      </a:r>
                      <a:endParaRPr lang="en-US" sz="2600" dirty="0">
                        <a:effectLst/>
                        <a:latin typeface="CordiaUPC" panose="020B0304020202020204" pitchFamily="34" charset="-34"/>
                        <a:ea typeface="Calibri"/>
                        <a:cs typeface="CordiaUPC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ea typeface="Times New Roman"/>
                          <a:cs typeface="CordiaUPC" panose="020B0304020202020204" pitchFamily="34" charset="-34"/>
                        </a:rPr>
                        <a:t>1</a:t>
                      </a:r>
                      <a:endParaRPr lang="en-US" sz="2600" dirty="0">
                        <a:effectLst/>
                        <a:latin typeface="CordiaUPC" panose="020B0304020202020204" pitchFamily="34" charset="-34"/>
                        <a:ea typeface="Calibri"/>
                        <a:cs typeface="CordiaUPC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ea typeface="Times New Roman"/>
                          <a:cs typeface="CordiaUPC" panose="020B0304020202020204" pitchFamily="34" charset="-34"/>
                        </a:rPr>
                        <a:t>2</a:t>
                      </a:r>
                      <a:endParaRPr lang="en-US" sz="2600" dirty="0">
                        <a:effectLst/>
                        <a:latin typeface="CordiaUPC" panose="020B0304020202020204" pitchFamily="34" charset="-34"/>
                        <a:ea typeface="Calibri"/>
                        <a:cs typeface="CordiaUPC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ea typeface="Times New Roman"/>
                          <a:cs typeface="CordiaUPC" panose="020B0304020202020204" pitchFamily="34" charset="-34"/>
                        </a:rPr>
                        <a:t>3</a:t>
                      </a:r>
                      <a:endParaRPr lang="en-US" sz="2600" dirty="0">
                        <a:effectLst/>
                        <a:latin typeface="CordiaUPC" panose="020B0304020202020204" pitchFamily="34" charset="-34"/>
                        <a:ea typeface="Calibri"/>
                        <a:cs typeface="CordiaUPC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ea typeface="Times New Roman"/>
                          <a:cs typeface="CordiaUPC" panose="020B0304020202020204" pitchFamily="34" charset="-34"/>
                        </a:rPr>
                        <a:t>4</a:t>
                      </a:r>
                      <a:endParaRPr lang="en-US" sz="2600" dirty="0">
                        <a:effectLst/>
                        <a:latin typeface="CordiaUPC" panose="020B0304020202020204" pitchFamily="34" charset="-34"/>
                        <a:ea typeface="Calibri"/>
                        <a:cs typeface="CordiaUPC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96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dirty="0" smtClean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ea typeface="Times New Roman"/>
                          <a:cs typeface="CordiaUPC" panose="020B0304020202020204" pitchFamily="34" charset="-34"/>
                        </a:rPr>
                        <a:t>กลุ่ม</a:t>
                      </a:r>
                      <a:r>
                        <a:rPr lang="th-TH" sz="2600" b="1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ea typeface="Times New Roman"/>
                          <a:cs typeface="CordiaUPC" panose="020B0304020202020204" pitchFamily="34" charset="-34"/>
                        </a:rPr>
                        <a:t>คะแนน</a:t>
                      </a:r>
                      <a:r>
                        <a:rPr lang="th-TH" sz="2600" b="1" dirty="0" smtClean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ea typeface="Times New Roman"/>
                          <a:cs typeface="CordiaUPC" panose="020B0304020202020204" pitchFamily="34" charset="-34"/>
                        </a:rPr>
                        <a:t>สูง (คน)</a:t>
                      </a:r>
                      <a:endParaRPr lang="en-US" sz="2600" dirty="0">
                        <a:effectLst/>
                        <a:latin typeface="CordiaUPC" panose="020B0304020202020204" pitchFamily="34" charset="-34"/>
                        <a:ea typeface="Calibri"/>
                        <a:cs typeface="CordiaUPC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ea typeface="Times New Roman"/>
                          <a:cs typeface="CordiaUPC" panose="020B0304020202020204" pitchFamily="34" charset="-34"/>
                        </a:rPr>
                        <a:t>121</a:t>
                      </a:r>
                      <a:endParaRPr lang="en-US" sz="2600" dirty="0">
                        <a:effectLst/>
                        <a:latin typeface="CordiaUPC" panose="020B0304020202020204" pitchFamily="34" charset="-34"/>
                        <a:ea typeface="Calibri"/>
                        <a:cs typeface="CordiaUPC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ea typeface="Times New Roman"/>
                          <a:cs typeface="CordiaUPC" panose="020B0304020202020204" pitchFamily="34" charset="-34"/>
                        </a:rPr>
                        <a:t>23</a:t>
                      </a:r>
                      <a:endParaRPr lang="en-US" sz="2600" dirty="0">
                        <a:effectLst/>
                        <a:latin typeface="CordiaUPC" panose="020B0304020202020204" pitchFamily="34" charset="-34"/>
                        <a:ea typeface="Calibri"/>
                        <a:cs typeface="CordiaUPC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ea typeface="Times New Roman"/>
                          <a:cs typeface="CordiaUPC" panose="020B0304020202020204" pitchFamily="34" charset="-34"/>
                        </a:rPr>
                        <a:t>7</a:t>
                      </a:r>
                      <a:endParaRPr lang="en-US" sz="2600" dirty="0">
                        <a:effectLst/>
                        <a:latin typeface="CordiaUPC" panose="020B0304020202020204" pitchFamily="34" charset="-34"/>
                        <a:ea typeface="Calibri"/>
                        <a:cs typeface="CordiaUPC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ea typeface="Times New Roman"/>
                          <a:cs typeface="CordiaUPC" panose="020B0304020202020204" pitchFamily="34" charset="-34"/>
                        </a:rPr>
                        <a:t>0</a:t>
                      </a:r>
                      <a:endParaRPr lang="en-US" sz="2600" dirty="0">
                        <a:effectLst/>
                        <a:latin typeface="CordiaUPC" panose="020B0304020202020204" pitchFamily="34" charset="-34"/>
                        <a:ea typeface="Calibri"/>
                        <a:cs typeface="CordiaUPC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0233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600" b="1" dirty="0" smtClean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ea typeface="Times New Roman"/>
                          <a:cs typeface="CordiaUPC" panose="020B0304020202020204" pitchFamily="34" charset="-34"/>
                        </a:rPr>
                        <a:t>กลุ่ม</a:t>
                      </a:r>
                      <a:r>
                        <a:rPr lang="th-TH" sz="2600" b="1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ea typeface="Times New Roman"/>
                          <a:cs typeface="CordiaUPC" panose="020B0304020202020204" pitchFamily="34" charset="-34"/>
                        </a:rPr>
                        <a:t>คะแนน</a:t>
                      </a:r>
                      <a:r>
                        <a:rPr lang="th-TH" sz="2600" b="1" dirty="0" smtClean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ea typeface="Times New Roman"/>
                          <a:cs typeface="CordiaUPC" panose="020B0304020202020204" pitchFamily="34" charset="-34"/>
                        </a:rPr>
                        <a:t>ต่ำ (คน)</a:t>
                      </a:r>
                      <a:endParaRPr lang="en-US" sz="2600" dirty="0">
                        <a:effectLst/>
                        <a:latin typeface="CordiaUPC" panose="020B0304020202020204" pitchFamily="34" charset="-34"/>
                        <a:ea typeface="Calibri"/>
                        <a:cs typeface="CordiaUPC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ea typeface="Times New Roman"/>
                          <a:cs typeface="CordiaUPC" panose="020B0304020202020204" pitchFamily="34" charset="-34"/>
                        </a:rPr>
                        <a:t>24</a:t>
                      </a:r>
                      <a:endParaRPr lang="en-US" sz="2600" dirty="0">
                        <a:effectLst/>
                        <a:latin typeface="CordiaUPC" panose="020B0304020202020204" pitchFamily="34" charset="-34"/>
                        <a:ea typeface="Calibri"/>
                        <a:cs typeface="CordiaUPC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ea typeface="Times New Roman"/>
                          <a:cs typeface="CordiaUPC" panose="020B0304020202020204" pitchFamily="34" charset="-34"/>
                        </a:rPr>
                        <a:t>67</a:t>
                      </a:r>
                      <a:endParaRPr lang="en-US" sz="2600" dirty="0">
                        <a:effectLst/>
                        <a:latin typeface="CordiaUPC" panose="020B0304020202020204" pitchFamily="34" charset="-34"/>
                        <a:ea typeface="Calibri"/>
                        <a:cs typeface="CordiaUPC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ea typeface="Times New Roman"/>
                          <a:cs typeface="CordiaUPC" panose="020B0304020202020204" pitchFamily="34" charset="-34"/>
                        </a:rPr>
                        <a:t>41</a:t>
                      </a:r>
                      <a:endParaRPr lang="en-US" sz="2600" dirty="0">
                        <a:effectLst/>
                        <a:latin typeface="CordiaUPC" panose="020B0304020202020204" pitchFamily="34" charset="-34"/>
                        <a:ea typeface="Calibri"/>
                        <a:cs typeface="CordiaUPC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ea typeface="Times New Roman"/>
                          <a:cs typeface="CordiaUPC" panose="020B0304020202020204" pitchFamily="34" charset="-34"/>
                        </a:rPr>
                        <a:t>17</a:t>
                      </a:r>
                      <a:endParaRPr lang="en-US" sz="2600" dirty="0">
                        <a:effectLst/>
                        <a:latin typeface="CordiaUPC" panose="020B0304020202020204" pitchFamily="34" charset="-34"/>
                        <a:ea typeface="Calibri"/>
                        <a:cs typeface="CordiaUPC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575713197"/>
              </p:ext>
            </p:extLst>
          </p:nvPr>
        </p:nvGraphicFramePr>
        <p:xfrm>
          <a:off x="139925" y="3581400"/>
          <a:ext cx="862711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19050" y="971963"/>
                <a:ext cx="3562350" cy="2352417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 lIns="36000" tIns="0" rIns="36000" bIns="0">
                <a:spAutoFit/>
              </a:bodyPr>
              <a:lstStyle/>
              <a:p>
                <a:pPr marR="0">
                  <a:spcBef>
                    <a:spcPts val="0"/>
                  </a:spcBef>
                  <a:spcAft>
                    <a:spcPts val="0"/>
                  </a:spcAft>
                  <a:tabLst>
                    <a:tab pos="1571625" algn="l"/>
                    <a:tab pos="2637155" algn="ctr"/>
                    <a:tab pos="5274310" algn="r"/>
                  </a:tabLst>
                </a:pPr>
                <a:r>
                  <a:rPr lang="th-TH" sz="2400" dirty="0" smtClean="0">
                    <a:solidFill>
                      <a:srgbClr val="000000"/>
                    </a:solidFill>
                    <a:latin typeface="CordiaUPC" panose="020B0304020202020204" pitchFamily="34" charset="-34"/>
                    <a:ea typeface="Angsana New"/>
                    <a:cs typeface="CordiaUPC" panose="020B0304020202020204" pitchFamily="34" charset="-34"/>
                  </a:rPr>
                  <a:t>การ</a:t>
                </a:r>
                <a:r>
                  <a:rPr lang="th-TH" sz="2400" dirty="0">
                    <a:solidFill>
                      <a:srgbClr val="000000"/>
                    </a:solidFill>
                    <a:latin typeface="CordiaUPC" panose="020B0304020202020204" pitchFamily="34" charset="-34"/>
                    <a:ea typeface="Angsana New"/>
                    <a:cs typeface="CordiaUPC" panose="020B0304020202020204" pitchFamily="34" charset="-34"/>
                  </a:rPr>
                  <a:t>เปรียบเทียบในข้อใดต่อไปนี้ถูกต้อง</a:t>
                </a:r>
                <a:endParaRPr lang="en-US" sz="2400" dirty="0">
                  <a:effectLst/>
                  <a:latin typeface="CordiaUPC" panose="020B0304020202020204" pitchFamily="34" charset="-34"/>
                  <a:ea typeface="Calibri"/>
                  <a:cs typeface="CordiaUPC" panose="020B0304020202020204" pitchFamily="34" charset="-34"/>
                </a:endParaRPr>
              </a:p>
              <a:p>
                <a:pPr marL="457200" marR="0" indent="171450">
                  <a:spcBef>
                    <a:spcPts val="0"/>
                  </a:spcBef>
                  <a:spcAft>
                    <a:spcPts val="0"/>
                  </a:spcAft>
                  <a:tabLst>
                    <a:tab pos="1028700" algn="l"/>
                    <a:tab pos="1619250" algn="l"/>
                    <a:tab pos="2333625" algn="l"/>
                  </a:tabLst>
                </a:pPr>
                <a:r>
                  <a:rPr lang="th-TH" sz="2000" dirty="0" smtClean="0">
                    <a:solidFill>
                      <a:srgbClr val="000000"/>
                    </a:solidFill>
                    <a:latin typeface="CordiaUPC" panose="020B0304020202020204" pitchFamily="34" charset="-34"/>
                    <a:ea typeface="Angsana New"/>
                    <a:cs typeface="CordiaUPC" panose="020B0304020202020204" pitchFamily="34" charset="-34"/>
                  </a:rPr>
                  <a:t>1. </a:t>
                </a:r>
                <a:r>
                  <a:rPr lang="th-TH" sz="2000" dirty="0">
                    <a:solidFill>
                      <a:srgbClr val="000000"/>
                    </a:solidFill>
                    <a:latin typeface="CordiaUPC" panose="020B0304020202020204" pitchFamily="34" charset="-34"/>
                    <a:ea typeface="Angsana New"/>
                    <a:cs typeface="CordiaUPC" panose="020B0304020202020204" pitchFamily="34" charset="-34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>
                        <a:solidFill>
                          <a:srgbClr val="000000"/>
                        </a:solidFill>
                        <a:latin typeface="CordiaUPC" panose="020B0304020202020204" pitchFamily="34" charset="-34"/>
                        <a:ea typeface="Cordia New"/>
                        <a:cs typeface="CordiaUPC" panose="020B0304020202020204" pitchFamily="34" charset="-34"/>
                      </a:rPr>
                      <m:t>3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rdia New"/>
                            <a:cs typeface="TH SarabunPSK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>
                            <a:solidFill>
                              <a:srgbClr val="000000"/>
                            </a:solidFill>
                            <a:latin typeface="CordiaUPC" panose="020B0304020202020204" pitchFamily="34" charset="-34"/>
                            <a:ea typeface="Cordia New"/>
                            <a:cs typeface="CordiaUPC" panose="020B0304020202020204" pitchFamily="34" charset="-34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>
                            <a:solidFill>
                              <a:srgbClr val="000000"/>
                            </a:solidFill>
                            <a:latin typeface="CordiaUPC" panose="020B0304020202020204" pitchFamily="34" charset="-34"/>
                            <a:ea typeface="Cordia New"/>
                            <a:cs typeface="CordiaUPC" panose="020B0304020202020204" pitchFamily="34" charset="-34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000" dirty="0" smtClean="0">
                    <a:solidFill>
                      <a:srgbClr val="000000"/>
                    </a:solidFill>
                    <a:latin typeface="CordiaUPC" panose="020B0304020202020204" pitchFamily="34" charset="-34"/>
                    <a:ea typeface="Cordia New"/>
                    <a:cs typeface="CordiaUPC" panose="020B0304020202020204" pitchFamily="34" charset="-34"/>
                  </a:rPr>
                  <a:t>	=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>
                        <a:solidFill>
                          <a:srgbClr val="000000"/>
                        </a:solidFill>
                        <a:latin typeface="CordiaUPC" panose="020B0304020202020204" pitchFamily="34" charset="-34"/>
                        <a:ea typeface="Cordia New"/>
                        <a:cs typeface="CordiaUPC" panose="020B0304020202020204" pitchFamily="34" charset="-34"/>
                      </a:rPr>
                      <m:t>3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rdia New"/>
                            <a:cs typeface="TH SarabunPSK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>
                            <a:solidFill>
                              <a:srgbClr val="000000"/>
                            </a:solidFill>
                            <a:latin typeface="CordiaUPC" panose="020B0304020202020204" pitchFamily="34" charset="-34"/>
                            <a:ea typeface="Cordia New"/>
                            <a:cs typeface="CordiaUPC" panose="020B0304020202020204" pitchFamily="34" charset="-34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>
                            <a:solidFill>
                              <a:srgbClr val="000000"/>
                            </a:solidFill>
                            <a:latin typeface="CordiaUPC" panose="020B0304020202020204" pitchFamily="34" charset="-34"/>
                            <a:ea typeface="Cordia New"/>
                            <a:cs typeface="CordiaUPC" panose="020B0304020202020204" pitchFamily="34" charset="-34"/>
                          </a:rPr>
                          <m:t>50</m:t>
                        </m:r>
                      </m:den>
                    </m:f>
                  </m:oMath>
                </a14:m>
                <a:endParaRPr lang="en-US" sz="2000" dirty="0">
                  <a:effectLst/>
                  <a:latin typeface="CordiaUPC" panose="020B0304020202020204" pitchFamily="34" charset="-34"/>
                  <a:ea typeface="Calibri"/>
                  <a:cs typeface="CordiaUPC" panose="020B0304020202020204" pitchFamily="34" charset="-34"/>
                </a:endParaRPr>
              </a:p>
              <a:p>
                <a:pPr marL="457200" marR="0" indent="171450">
                  <a:spcBef>
                    <a:spcPts val="0"/>
                  </a:spcBef>
                  <a:spcAft>
                    <a:spcPts val="0"/>
                  </a:spcAft>
                  <a:tabLst>
                    <a:tab pos="1028700" algn="l"/>
                    <a:tab pos="1619250" algn="l"/>
                    <a:tab pos="2333625" algn="l"/>
                  </a:tabLst>
                </a:pPr>
                <a:r>
                  <a:rPr lang="en-US" sz="2000" dirty="0">
                    <a:solidFill>
                      <a:srgbClr val="000000"/>
                    </a:solidFill>
                    <a:latin typeface="CordiaUPC" panose="020B0304020202020204" pitchFamily="34" charset="-34"/>
                    <a:ea typeface="Angsana New"/>
                    <a:cs typeface="CordiaUPC" panose="020B0304020202020204" pitchFamily="34" charset="-34"/>
                  </a:rPr>
                  <a:t>2. </a:t>
                </a:r>
                <a:r>
                  <a:rPr lang="th-TH" sz="2000" dirty="0" smtClean="0">
                    <a:solidFill>
                      <a:srgbClr val="000000"/>
                    </a:solidFill>
                    <a:latin typeface="CordiaUPC" panose="020B0304020202020204" pitchFamily="34" charset="-34"/>
                    <a:ea typeface="Angsana New"/>
                    <a:cs typeface="CordiaUPC" panose="020B0304020202020204" pitchFamily="34" charset="-34"/>
                  </a:rPr>
                  <a:t>     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CordiaUPC" panose="020B0304020202020204" pitchFamily="34" charset="-34"/>
                    <a:ea typeface="Angsana New"/>
                    <a:cs typeface="CordiaUPC" panose="020B0304020202020204" pitchFamily="34" charset="-34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rdia New"/>
                            <a:cs typeface="TH SarabunPSK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>
                            <a:solidFill>
                              <a:srgbClr val="000000"/>
                            </a:solidFill>
                            <a:latin typeface="CordiaUPC" panose="020B0304020202020204" pitchFamily="34" charset="-34"/>
                            <a:ea typeface="Cordia New"/>
                            <a:cs typeface="CordiaUPC" panose="020B0304020202020204" pitchFamily="34" charset="-34"/>
                          </a:rPr>
                          <m:t>56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>
                            <a:solidFill>
                              <a:srgbClr val="000000"/>
                            </a:solidFill>
                            <a:latin typeface="CordiaUPC" panose="020B0304020202020204" pitchFamily="34" charset="-34"/>
                            <a:ea typeface="Cordia New"/>
                            <a:cs typeface="CordiaUPC" panose="020B0304020202020204" pitchFamily="34" charset="-34"/>
                          </a:rPr>
                          <m:t>72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0000"/>
                    </a:solidFill>
                    <a:latin typeface="CordiaUPC" panose="020B0304020202020204" pitchFamily="34" charset="-34"/>
                    <a:ea typeface="Cordia New"/>
                    <a:cs typeface="CordiaUPC" panose="020B0304020202020204" pitchFamily="34" charset="-34"/>
                  </a:rPr>
                  <a:t> 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CordiaUPC" panose="020B0304020202020204" pitchFamily="34" charset="-34"/>
                    <a:ea typeface="Cordia New"/>
                    <a:cs typeface="CordiaUPC" panose="020B0304020202020204" pitchFamily="34" charset="-34"/>
                  </a:rPr>
                  <a:t>	&gt;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rdia New"/>
                            <a:cs typeface="TH SarabunPSK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>
                            <a:solidFill>
                              <a:srgbClr val="000000"/>
                            </a:solidFill>
                            <a:latin typeface="CordiaUPC" panose="020B0304020202020204" pitchFamily="34" charset="-34"/>
                            <a:ea typeface="Cordia New"/>
                            <a:cs typeface="CordiaUPC" panose="020B0304020202020204" pitchFamily="34" charset="-34"/>
                          </a:rPr>
                          <m:t>14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>
                            <a:solidFill>
                              <a:srgbClr val="000000"/>
                            </a:solidFill>
                            <a:latin typeface="CordiaUPC" panose="020B0304020202020204" pitchFamily="34" charset="-34"/>
                            <a:ea typeface="Cordia New"/>
                            <a:cs typeface="CordiaUPC" panose="020B0304020202020204" pitchFamily="34" charset="-34"/>
                          </a:rPr>
                          <m:t>18</m:t>
                        </m:r>
                      </m:den>
                    </m:f>
                  </m:oMath>
                </a14:m>
                <a:endParaRPr lang="en-US" sz="2000" dirty="0">
                  <a:effectLst/>
                  <a:latin typeface="CordiaUPC" panose="020B0304020202020204" pitchFamily="34" charset="-34"/>
                  <a:ea typeface="Calibri"/>
                  <a:cs typeface="CordiaUPC" panose="020B0304020202020204" pitchFamily="34" charset="-34"/>
                </a:endParaRPr>
              </a:p>
              <a:p>
                <a:pPr marL="457200" marR="0" indent="171450">
                  <a:spcBef>
                    <a:spcPts val="0"/>
                  </a:spcBef>
                  <a:spcAft>
                    <a:spcPts val="0"/>
                  </a:spcAft>
                  <a:tabLst>
                    <a:tab pos="1028700" algn="l"/>
                    <a:tab pos="1619250" algn="l"/>
                    <a:tab pos="2333625" algn="l"/>
                  </a:tabLst>
                </a:pPr>
                <a:r>
                  <a:rPr lang="en-US" sz="2000" dirty="0">
                    <a:solidFill>
                      <a:srgbClr val="000000"/>
                    </a:solidFill>
                    <a:latin typeface="CordiaUPC" panose="020B0304020202020204" pitchFamily="34" charset="-34"/>
                    <a:ea typeface="Angsana New"/>
                    <a:cs typeface="CordiaUPC" panose="020B0304020202020204" pitchFamily="34" charset="-34"/>
                  </a:rPr>
                  <a:t>3. </a:t>
                </a:r>
                <a:r>
                  <a:rPr lang="th-TH" sz="2000" dirty="0">
                    <a:solidFill>
                      <a:srgbClr val="000000"/>
                    </a:solidFill>
                    <a:latin typeface="CordiaUPC" panose="020B0304020202020204" pitchFamily="34" charset="-34"/>
                    <a:ea typeface="Angsana New"/>
                    <a:cs typeface="CordiaUPC" panose="020B0304020202020204" pitchFamily="34" charset="-34"/>
                  </a:rPr>
                  <a:t>	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CordiaUPC" panose="020B0304020202020204" pitchFamily="34" charset="-34"/>
                    <a:ea typeface="Angsana New"/>
                    <a:cs typeface="CordiaUPC" panose="020B0304020202020204" pitchFamily="34" charset="-34"/>
                  </a:rPr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rdia New"/>
                            <a:cs typeface="TH SarabunPSK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>
                            <a:solidFill>
                              <a:srgbClr val="000000"/>
                            </a:solidFill>
                            <a:latin typeface="CordiaUPC" panose="020B0304020202020204" pitchFamily="34" charset="-34"/>
                            <a:ea typeface="Cordia New"/>
                            <a:cs typeface="CordiaUPC" panose="020B0304020202020204" pitchFamily="34" charset="-34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>
                            <a:solidFill>
                              <a:srgbClr val="000000"/>
                            </a:solidFill>
                            <a:latin typeface="CordiaUPC" panose="020B0304020202020204" pitchFamily="34" charset="-34"/>
                            <a:ea typeface="Cordia New"/>
                            <a:cs typeface="CordiaUPC" panose="020B0304020202020204" pitchFamily="34" charset="-34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0000"/>
                    </a:solidFill>
                    <a:latin typeface="CordiaUPC" panose="020B0304020202020204" pitchFamily="34" charset="-34"/>
                    <a:ea typeface="Cordia New"/>
                    <a:cs typeface="CordiaUPC" panose="020B0304020202020204" pitchFamily="34" charset="-34"/>
                  </a:rPr>
                  <a:t> 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CordiaUPC" panose="020B0304020202020204" pitchFamily="34" charset="-34"/>
                    <a:ea typeface="Cordia New"/>
                    <a:cs typeface="CordiaUPC" panose="020B0304020202020204" pitchFamily="34" charset="-34"/>
                  </a:rPr>
                  <a:t>	&lt;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rdia New"/>
                            <a:cs typeface="TH SarabunPSK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>
                            <a:solidFill>
                              <a:srgbClr val="000000"/>
                            </a:solidFill>
                            <a:latin typeface="CordiaUPC" panose="020B0304020202020204" pitchFamily="34" charset="-34"/>
                            <a:ea typeface="Cordia New"/>
                            <a:cs typeface="CordiaUPC" panose="020B0304020202020204" pitchFamily="34" charset="-34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>
                            <a:solidFill>
                              <a:srgbClr val="000000"/>
                            </a:solidFill>
                            <a:latin typeface="CordiaUPC" panose="020B0304020202020204" pitchFamily="34" charset="-34"/>
                            <a:ea typeface="Cordia New"/>
                            <a:cs typeface="CordiaUPC" panose="020B0304020202020204" pitchFamily="34" charset="-34"/>
                          </a:rPr>
                          <m:t>25</m:t>
                        </m:r>
                      </m:den>
                    </m:f>
                  </m:oMath>
                </a14:m>
                <a:endParaRPr lang="en-US" sz="2000" dirty="0">
                  <a:effectLst/>
                  <a:latin typeface="CordiaUPC" panose="020B0304020202020204" pitchFamily="34" charset="-34"/>
                  <a:ea typeface="Calibri"/>
                  <a:cs typeface="CordiaUPC" panose="020B0304020202020204" pitchFamily="34" charset="-34"/>
                </a:endParaRPr>
              </a:p>
              <a:p>
                <a:pPr marL="457200" marR="0" indent="171450">
                  <a:spcBef>
                    <a:spcPts val="0"/>
                  </a:spcBef>
                  <a:spcAft>
                    <a:spcPts val="0"/>
                  </a:spcAft>
                  <a:tabLst>
                    <a:tab pos="1028700" algn="l"/>
                    <a:tab pos="1619250" algn="l"/>
                    <a:tab pos="2333625" algn="l"/>
                  </a:tabLst>
                </a:pPr>
                <a:r>
                  <a:rPr lang="en-US" sz="2000" dirty="0">
                    <a:solidFill>
                      <a:srgbClr val="000000"/>
                    </a:solidFill>
                    <a:latin typeface="CordiaUPC" panose="020B0304020202020204" pitchFamily="34" charset="-34"/>
                    <a:ea typeface="Angsana New"/>
                    <a:cs typeface="CordiaUPC" panose="020B0304020202020204" pitchFamily="34" charset="-34"/>
                  </a:rPr>
                  <a:t>4. </a:t>
                </a:r>
                <a:r>
                  <a:rPr lang="th-TH" sz="2000" dirty="0">
                    <a:solidFill>
                      <a:srgbClr val="000000"/>
                    </a:solidFill>
                    <a:latin typeface="CordiaUPC" panose="020B0304020202020204" pitchFamily="34" charset="-34"/>
                    <a:ea typeface="Angsana New"/>
                    <a:cs typeface="CordiaUPC" panose="020B0304020202020204" pitchFamily="34" charset="-34"/>
                  </a:rPr>
                  <a:t>	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CordiaUPC" panose="020B0304020202020204" pitchFamily="34" charset="-34"/>
                    <a:ea typeface="Angsana New"/>
                    <a:cs typeface="CordiaUPC" panose="020B0304020202020204" pitchFamily="34" charset="-34"/>
                  </a:rPr>
                  <a:t>0.38	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CordiaUPC" panose="020B0304020202020204" pitchFamily="34" charset="-34"/>
                    <a:ea typeface="Cordia New"/>
                    <a:cs typeface="CordiaUPC" panose="020B0304020202020204" pitchFamily="34" charset="-34"/>
                  </a:rPr>
                  <a:t>=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rdia New"/>
                            <a:cs typeface="TH SarabunPSK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>
                            <a:solidFill>
                              <a:srgbClr val="000000"/>
                            </a:solidFill>
                            <a:latin typeface="CordiaUPC" panose="020B0304020202020204" pitchFamily="34" charset="-34"/>
                            <a:ea typeface="Cordia New"/>
                            <a:cs typeface="CordiaUPC" panose="020B0304020202020204" pitchFamily="34" charset="-34"/>
                          </a:rPr>
                          <m:t>38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>
                            <a:solidFill>
                              <a:srgbClr val="000000"/>
                            </a:solidFill>
                            <a:latin typeface="CordiaUPC" panose="020B0304020202020204" pitchFamily="34" charset="-34"/>
                            <a:ea typeface="Cordia New"/>
                            <a:cs typeface="CordiaUPC" panose="020B0304020202020204" pitchFamily="34" charset="-34"/>
                          </a:rPr>
                          <m:t>10</m:t>
                        </m:r>
                      </m:den>
                    </m:f>
                  </m:oMath>
                </a14:m>
                <a:endParaRPr lang="en-US" sz="2000" dirty="0">
                  <a:effectLst/>
                  <a:latin typeface="CordiaUPC" panose="020B0304020202020204" pitchFamily="34" charset="-34"/>
                  <a:ea typeface="Calibri"/>
                  <a:cs typeface="CordiaUPC" panose="020B0304020202020204" pitchFamily="34" charset="-34"/>
                </a:endParaRP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" y="971963"/>
                <a:ext cx="3562350" cy="2352417"/>
              </a:xfrm>
              <a:prstGeom prst="roundRect">
                <a:avLst/>
              </a:prstGeom>
              <a:blipFill rotWithShape="1">
                <a:blip r:embed="rId3"/>
                <a:stretch>
                  <a:fillRect l="-85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784712" y="958052"/>
            <a:ext cx="3454288" cy="50270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th-TH" sz="26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จำนวนผู้สอบที่ตอบแต่ละตัวเลือก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30519" y="6276975"/>
            <a:ext cx="6718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1                                 2                                3                                 4            ตัวเลือก</a:t>
            </a:r>
          </a:p>
        </p:txBody>
      </p:sp>
      <p:sp>
        <p:nvSpPr>
          <p:cNvPr id="9" name="Rectangle 8"/>
          <p:cNvSpPr/>
          <p:nvPr/>
        </p:nvSpPr>
        <p:spPr>
          <a:xfrm>
            <a:off x="186146" y="3362325"/>
            <a:ext cx="1511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latin typeface="CordiaUPC" panose="020B0304020202020204" pitchFamily="34" charset="-34"/>
                <a:cs typeface="CordiaUPC" panose="020B0304020202020204" pitchFamily="34" charset="-34"/>
              </a:rPr>
              <a:t>จำนวน</a:t>
            </a:r>
            <a:r>
              <a:rPr lang="th-TH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ผู้สอบ  (คน)</a:t>
            </a:r>
            <a:endParaRPr lang="th-TH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10" name="Down Arrow 9"/>
          <p:cNvSpPr/>
          <p:nvPr/>
        </p:nvSpPr>
        <p:spPr>
          <a:xfrm flipV="1">
            <a:off x="6444208" y="2843864"/>
            <a:ext cx="1182960" cy="89159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1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-76994" y="-3175"/>
            <a:ext cx="9297988" cy="762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tIns="216000" anchor="ctr"/>
          <a:lstStyle/>
          <a:p>
            <a:pPr algn="ctr" eaLnBrk="0" hangingPunct="0">
              <a:defRPr/>
            </a:pPr>
            <a:r>
              <a:rPr lang="th-TH" sz="5400" b="1" dirty="0" smtClean="0"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ตัวอย่างเครื่องมือประเมิน </a:t>
            </a:r>
            <a:r>
              <a:rPr lang="en-US" sz="5400" b="1" dirty="0"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en-US" sz="5400" b="1" dirty="0" smtClean="0"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2)</a:t>
            </a:r>
            <a:endParaRPr lang="en-US" sz="5400" b="1" dirty="0">
              <a:solidFill>
                <a:schemeClr val="bg1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141032"/>
              </p:ext>
            </p:extLst>
          </p:nvPr>
        </p:nvGraphicFramePr>
        <p:xfrm>
          <a:off x="76200" y="1752600"/>
          <a:ext cx="9012805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0410"/>
                <a:gridCol w="685800"/>
                <a:gridCol w="711835"/>
                <a:gridCol w="2524760"/>
              </a:tblGrid>
              <a:tr h="656216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พฤติกรรม</a:t>
                      </a:r>
                      <a:endParaRPr lang="en-US" sz="3200" dirty="0"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มี</a:t>
                      </a:r>
                      <a:endParaRPr lang="en-US" sz="3200" dirty="0"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ไม่มี</a:t>
                      </a:r>
                      <a:endParaRPr lang="en-US" sz="3200" dirty="0"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ความเห็นเพิ่มเติม</a:t>
                      </a:r>
                      <a:endParaRPr lang="en-US" sz="3200" dirty="0"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/>
                </a:tc>
              </a:tr>
              <a:tr h="562983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1.</a:t>
                      </a:r>
                      <a:r>
                        <a:rPr lang="en-US" sz="3200" baseline="0" dirty="0" smtClean="0"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 </a:t>
                      </a:r>
                      <a:r>
                        <a:rPr lang="th-TH" sz="3200" baseline="0" dirty="0" smtClean="0"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มีการประชุมวางแผนร่วมกัน แบ่งหน้าที่รับผิดชอบชัดเจน</a:t>
                      </a:r>
                      <a:endParaRPr lang="en-US" sz="3200" dirty="0"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/>
                </a:tc>
              </a:tr>
              <a:tr h="639184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2.</a:t>
                      </a:r>
                      <a:r>
                        <a:rPr lang="en-US" sz="3200" baseline="0" dirty="0" smtClean="0"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 </a:t>
                      </a:r>
                      <a:r>
                        <a:rPr lang="th-TH" sz="3200" baseline="0" dirty="0" smtClean="0"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สมาชิกกลุ่มมีส่วนร่วมแสดงความคิดเห็น</a:t>
                      </a:r>
                      <a:endParaRPr lang="en-US" sz="3200" dirty="0"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/>
                </a:tc>
              </a:tr>
              <a:tr h="656216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3. </a:t>
                      </a:r>
                      <a:r>
                        <a:rPr lang="th-TH" sz="3200" baseline="0" dirty="0" smtClean="0"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สมาชิกกลุ่ม</a:t>
                      </a:r>
                      <a:r>
                        <a:rPr lang="th-TH" sz="3200" dirty="0" smtClean="0"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ร่วมกันแก้ปัญหา</a:t>
                      </a:r>
                      <a:endParaRPr lang="en-US" sz="3200" dirty="0"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/>
                </a:tc>
              </a:tr>
              <a:tr h="639184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4.</a:t>
                      </a:r>
                      <a:r>
                        <a:rPr lang="en-US" sz="3200" baseline="0" dirty="0" smtClean="0"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 </a:t>
                      </a:r>
                      <a:r>
                        <a:rPr lang="th-TH" sz="3200" baseline="0" dirty="0" smtClean="0">
                          <a:latin typeface="CordiaUPC" panose="020B0304020202020204" pitchFamily="34" charset="-34"/>
                          <a:cs typeface="CordiaUPC" panose="020B0304020202020204" pitchFamily="34" charset="-34"/>
                        </a:rPr>
                        <a:t>สมาชิกกลุ่มยอมรับความเห็นซึ่งกันและกัน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CordiaUPC" panose="020B0304020202020204" pitchFamily="34" charset="-34"/>
                        <a:cs typeface="CordiaUPC" panose="020B0304020202020204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53761" y="1091625"/>
            <a:ext cx="56364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แบบตรวจสอบรายการ</a:t>
            </a:r>
            <a:r>
              <a:rPr lang="en-US" sz="32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/</a:t>
            </a:r>
            <a:r>
              <a:rPr lang="th-TH" sz="32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แบบบันทึกการสังเกต</a:t>
            </a:r>
            <a:endParaRPr lang="en-US" sz="32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94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-76994" y="-3175"/>
            <a:ext cx="9297988" cy="762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tIns="216000" anchor="ctr"/>
          <a:lstStyle/>
          <a:p>
            <a:pPr algn="ctr" eaLnBrk="0" hangingPunct="0">
              <a:defRPr/>
            </a:pPr>
            <a:r>
              <a:rPr lang="th-TH" sz="5400" b="1" dirty="0" smtClean="0"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เกณฑ์การให้คะแนน</a:t>
            </a:r>
            <a:endParaRPr lang="en-US" sz="5400" b="1" dirty="0">
              <a:solidFill>
                <a:schemeClr val="bg1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779925"/>
            <a:ext cx="4233851" cy="3477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Holistic Scoring </a:t>
            </a:r>
            <a:r>
              <a:rPr lang="en-US" sz="4400" b="1" dirty="0" smtClean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Rubrics</a:t>
            </a:r>
            <a:endParaRPr lang="th-TH" sz="4400" b="1" dirty="0" smtClean="0">
              <a:solidFill>
                <a:srgbClr val="FF0000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algn="ctr"/>
            <a:endParaRPr lang="en-US" sz="4400" b="1" dirty="0" smtClean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algn="ctr"/>
            <a:r>
              <a:rPr lang="en-US" sz="44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vs.</a:t>
            </a:r>
          </a:p>
          <a:p>
            <a:pPr algn="ctr"/>
            <a:endParaRPr lang="en-US" sz="4400" b="1" dirty="0" smtClean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algn="ctr"/>
            <a:r>
              <a:rPr lang="en-US" sz="4400" b="1" dirty="0" smtClean="0">
                <a:solidFill>
                  <a:srgbClr val="3333FF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Analytic Scoring Rubrics</a:t>
            </a:r>
            <a:endParaRPr lang="en-US" sz="4400" b="1" dirty="0">
              <a:solidFill>
                <a:srgbClr val="3333FF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52423" y="1066800"/>
            <a:ext cx="518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indent="-363538">
              <a:buFont typeface="Arial" panose="020B0604020202020204" pitchFamily="34" charset="0"/>
              <a:buChar char="•"/>
            </a:pPr>
            <a:r>
              <a:rPr lang="th-TH" sz="36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ให้คะแนนในภาพรวม</a:t>
            </a:r>
          </a:p>
          <a:p>
            <a:pPr marL="363538" indent="-363538">
              <a:buFont typeface="Arial" panose="020B0604020202020204" pitchFamily="34" charset="0"/>
              <a:buChar char="•"/>
            </a:pPr>
            <a:r>
              <a:rPr lang="th-TH" sz="36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ใช้ประเมินการทำงานที่ต่อเนื่องหรือผลลัพธ์สุดท้าย</a:t>
            </a:r>
          </a:p>
          <a:p>
            <a:pPr marL="363538" indent="-363538">
              <a:buFont typeface="Arial" panose="020B0604020202020204" pitchFamily="34" charset="0"/>
              <a:buChar char="•"/>
            </a:pPr>
            <a:r>
              <a:rPr lang="th-TH" sz="36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ให้ข้อมูลป้อนกลับทั่วไป</a:t>
            </a:r>
            <a:r>
              <a:rPr lang="en-US" sz="36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/</a:t>
            </a:r>
            <a:r>
              <a:rPr lang="th-TH" sz="36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ภาพรวม</a:t>
            </a:r>
            <a:endParaRPr lang="en-US" sz="36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52423" y="4549676"/>
            <a:ext cx="518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indent="-363538">
              <a:buFont typeface="Arial" panose="020B0604020202020204" pitchFamily="34" charset="0"/>
              <a:buChar char="•"/>
            </a:pPr>
            <a:r>
              <a:rPr lang="th-TH" sz="36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ให้คะแนนด้าน</a:t>
            </a:r>
            <a:r>
              <a:rPr lang="en-US" sz="36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/</a:t>
            </a:r>
            <a:r>
              <a:rPr lang="th-TH" sz="36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มิติย่อย ๆ</a:t>
            </a:r>
          </a:p>
          <a:p>
            <a:pPr marL="363538" indent="-363538">
              <a:buFont typeface="Arial" panose="020B0604020202020204" pitchFamily="34" charset="0"/>
              <a:buChar char="•"/>
            </a:pPr>
            <a:r>
              <a:rPr lang="th-TH" sz="36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ใช้ประเมินการทำงานหรือผลลัพธ์ในแต่ละขั้น</a:t>
            </a:r>
          </a:p>
          <a:p>
            <a:pPr marL="363538" indent="-363538">
              <a:buFont typeface="Arial" panose="020B0604020202020204" pitchFamily="34" charset="0"/>
              <a:buChar char="•"/>
            </a:pPr>
            <a:r>
              <a:rPr lang="th-TH" sz="36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ให้ข้อมูลป้อนกลับที่เฉพาะเจาะจง</a:t>
            </a:r>
            <a:endParaRPr lang="en-US" sz="36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7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46611958"/>
              </p:ext>
            </p:extLst>
          </p:nvPr>
        </p:nvGraphicFramePr>
        <p:xfrm>
          <a:off x="0" y="116632"/>
          <a:ext cx="9144000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84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1" y="835759"/>
            <a:ext cx="88392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AutoNum type="arabicPeriod"/>
            </a:pPr>
            <a:r>
              <a:rPr lang="th-TH" sz="36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กำหนดระดับคุณภาพและคะแนนที่ต้องการ</a:t>
            </a:r>
          </a:p>
          <a:p>
            <a:pPr marL="342900" indent="-342900">
              <a:spcAft>
                <a:spcPts val="1200"/>
              </a:spcAft>
              <a:buFontTx/>
              <a:buAutoNum type="arabicPeriod"/>
            </a:pPr>
            <a:r>
              <a:rPr lang="th-TH" sz="3600" dirty="0">
                <a:latin typeface="CordiaUPC" panose="020B0304020202020204" pitchFamily="34" charset="-34"/>
                <a:cs typeface="CordiaUPC" panose="020B0304020202020204" pitchFamily="34" charset="-34"/>
              </a:rPr>
              <a:t>แบ่งคุณลักษณะของสิ่งที่จะประเมินออกเป็นด้าน</a:t>
            </a:r>
            <a:r>
              <a:rPr lang="en-US" sz="3600" dirty="0">
                <a:latin typeface="CordiaUPC" panose="020B0304020202020204" pitchFamily="34" charset="-34"/>
                <a:cs typeface="CordiaUPC" panose="020B0304020202020204" pitchFamily="34" charset="-34"/>
              </a:rPr>
              <a:t>/</a:t>
            </a:r>
            <a:r>
              <a:rPr lang="th-TH" sz="3600" dirty="0">
                <a:latin typeface="CordiaUPC" panose="020B0304020202020204" pitchFamily="34" charset="-34"/>
                <a:cs typeface="CordiaUPC" panose="020B0304020202020204" pitchFamily="34" charset="-34"/>
              </a:rPr>
              <a:t>มิติย่อย ๆ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th-TH" sz="36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ในระดับคุณภาพขั้นสูงสุดของแต่ละมิติย่อย เขียนคำบรรยายคุณลักษณะที่ถูกต้องและสมบูรณ์ครบถ้วนที่สุด  สำหรับระดับคุณภาพอื่น ๆ </a:t>
            </a:r>
            <a:r>
              <a:rPr lang="th-TH" sz="3600" dirty="0">
                <a:latin typeface="CordiaUPC" panose="020B0304020202020204" pitchFamily="34" charset="-34"/>
                <a:cs typeface="CordiaUPC" panose="020B0304020202020204" pitchFamily="34" charset="-34"/>
              </a:rPr>
              <a:t>เขียนคำ</a:t>
            </a:r>
            <a:r>
              <a:rPr lang="th-TH" sz="36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บรรยายให้</a:t>
            </a:r>
            <a:r>
              <a:rPr lang="th-TH" sz="3600" dirty="0">
                <a:latin typeface="CordiaUPC" panose="020B0304020202020204" pitchFamily="34" charset="-34"/>
                <a:cs typeface="CordiaUPC" panose="020B0304020202020204" pitchFamily="34" charset="-34"/>
              </a:rPr>
              <a:t>มี</a:t>
            </a:r>
            <a:r>
              <a:rPr lang="th-TH" sz="36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คุณลักษณะที่ดีลดหลั่นลงไป</a:t>
            </a:r>
            <a:endParaRPr lang="th-TH" sz="36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marL="342900" indent="-342900">
              <a:spcAft>
                <a:spcPts val="1200"/>
              </a:spcAft>
              <a:buFontTx/>
              <a:buAutoNum type="arabicPeriod"/>
            </a:pPr>
            <a:r>
              <a:rPr lang="th-TH" sz="36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ทดลอง</a:t>
            </a:r>
            <a:r>
              <a:rPr lang="th-TH" sz="3600" dirty="0">
                <a:latin typeface="CordiaUPC" panose="020B0304020202020204" pitchFamily="34" charset="-34"/>
                <a:cs typeface="CordiaUPC" panose="020B0304020202020204" pitchFamily="34" charset="-34"/>
              </a:rPr>
              <a:t>ใช้เกณฑ์การให้คะแนน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th-TH" sz="36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ปรับปรุงแก้ไขเกณฑ์การให้คะแนน</a:t>
            </a:r>
          </a:p>
          <a:p>
            <a:pPr marL="342900" indent="-342900">
              <a:spcAft>
                <a:spcPts val="1200"/>
              </a:spcAft>
              <a:buFontTx/>
              <a:buAutoNum type="arabicPeriod"/>
            </a:pPr>
            <a:r>
              <a:rPr lang="th-TH" sz="3600" dirty="0">
                <a:latin typeface="CordiaUPC" panose="020B0304020202020204" pitchFamily="34" charset="-34"/>
                <a:cs typeface="CordiaUPC" panose="020B0304020202020204" pitchFamily="34" charset="-34"/>
              </a:rPr>
              <a:t>ตกลง</a:t>
            </a:r>
            <a:r>
              <a:rPr lang="en-US" sz="3600" dirty="0">
                <a:latin typeface="CordiaUPC" panose="020B0304020202020204" pitchFamily="34" charset="-34"/>
                <a:cs typeface="CordiaUPC" panose="020B0304020202020204" pitchFamily="34" charset="-34"/>
              </a:rPr>
              <a:t>/</a:t>
            </a:r>
            <a:r>
              <a:rPr lang="th-TH" sz="3600" dirty="0">
                <a:latin typeface="CordiaUPC" panose="020B0304020202020204" pitchFamily="34" charset="-34"/>
                <a:cs typeface="CordiaUPC" panose="020B0304020202020204" pitchFamily="34" charset="-34"/>
              </a:rPr>
              <a:t>ทำความเข้าใจเกี่ยวกับเกณฑ์การให้คะแนนระหว่างผู้ประเมินและผู้ถูก</a:t>
            </a:r>
            <a:r>
              <a:rPr lang="th-TH" sz="36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ประเมิน ก่อนใช้จริง</a:t>
            </a:r>
            <a:endParaRPr lang="th-TH" sz="3600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-76994" y="-3175"/>
            <a:ext cx="9297988" cy="762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tIns="216000" anchor="ctr"/>
          <a:lstStyle/>
          <a:p>
            <a:pPr algn="ctr" eaLnBrk="0" hangingPunct="0">
              <a:defRPr/>
            </a:pPr>
            <a:r>
              <a:rPr lang="th-TH" sz="5400" b="1" dirty="0" smtClean="0"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แนวทางการพัฒนาเกณฑ์การให้คะแนน</a:t>
            </a:r>
            <a:endParaRPr lang="en-US" sz="5400" b="1" dirty="0">
              <a:solidFill>
                <a:schemeClr val="bg1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61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" y="1447800"/>
            <a:ext cx="908808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-76994" y="0"/>
            <a:ext cx="9297988" cy="1374776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tIns="324000" bIns="0" anchor="ctr"/>
          <a:lstStyle/>
          <a:p>
            <a:pPr algn="ctr" eaLnBrk="0" hangingPunct="0">
              <a:lnSpc>
                <a:spcPts val="4000"/>
              </a:lnSpc>
              <a:defRPr/>
            </a:pPr>
            <a:r>
              <a:rPr lang="th-TH" sz="5400" b="1" dirty="0" smtClean="0"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องค์ประกอบที่สำคัญของเกณฑ์การให้คะแนน</a:t>
            </a:r>
            <a:endParaRPr lang="en-US" sz="5400" b="1" dirty="0">
              <a:solidFill>
                <a:schemeClr val="bg1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86199" y="6211669"/>
            <a:ext cx="52108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Oakleaf</a:t>
            </a:r>
            <a:r>
              <a:rPr lang="en-US" dirty="0" smtClean="0"/>
              <a:t>,</a:t>
            </a:r>
            <a:r>
              <a:rPr lang="th-TH" dirty="0" smtClean="0"/>
              <a:t> </a:t>
            </a:r>
            <a:r>
              <a:rPr lang="en-US" dirty="0" smtClean="0"/>
              <a:t>M. (2009). Writing rubrics right</a:t>
            </a:r>
            <a:r>
              <a:rPr lang="en-US" dirty="0"/>
              <a:t>: Avoiding c</a:t>
            </a:r>
            <a:r>
              <a:rPr lang="en-US" dirty="0" smtClean="0"/>
              <a:t>ommon mistakes </a:t>
            </a:r>
            <a:r>
              <a:rPr lang="en-US" dirty="0"/>
              <a:t>in </a:t>
            </a:r>
            <a:r>
              <a:rPr lang="en-US" dirty="0" smtClean="0"/>
              <a:t>rubric assessment.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48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371600"/>
            <a:ext cx="91249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81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3" y="533400"/>
            <a:ext cx="911281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200" y="6457890"/>
            <a:ext cx="8839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ที่มา</a:t>
            </a:r>
            <a:r>
              <a:rPr lang="en-US" sz="20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 : </a:t>
            </a:r>
            <a:r>
              <a:rPr lang="th-TH" sz="20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ชุดฝึก</a:t>
            </a:r>
            <a:r>
              <a:rPr lang="th-TH" sz="2000" dirty="0">
                <a:latin typeface="CordiaUPC" panose="020B0304020202020204" pitchFamily="34" charset="-34"/>
                <a:cs typeface="CordiaUPC" panose="020B0304020202020204" pitchFamily="34" charset="-34"/>
              </a:rPr>
              <a:t>อบรมการวัดและประเมินผลการเรียนรู้ การสร้างและพัฒนาเครื่องมือวัดและประเมินผลการ</a:t>
            </a:r>
            <a:r>
              <a:rPr lang="th-TH" sz="20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เรียนรู้</a:t>
            </a:r>
            <a:r>
              <a:rPr lang="en-US" sz="20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,</a:t>
            </a:r>
            <a:r>
              <a:rPr lang="th-TH" sz="20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 สพฐ</a:t>
            </a:r>
            <a:r>
              <a:rPr lang="en-US" sz="20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.</a:t>
            </a:r>
            <a:endParaRPr lang="en-US" sz="2000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1875972"/>
            <a:ext cx="14478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34339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08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2773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33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636436"/>
              </p:ext>
            </p:extLst>
          </p:nvPr>
        </p:nvGraphicFramePr>
        <p:xfrm>
          <a:off x="53752" y="476672"/>
          <a:ext cx="9036497" cy="63093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50041"/>
                <a:gridCol w="2188639"/>
                <a:gridCol w="2297077"/>
                <a:gridCol w="1859712"/>
                <a:gridCol w="874733"/>
                <a:gridCol w="766295"/>
              </a:tblGrid>
              <a:tr h="8040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ysClr val="windowText" lastClr="000000"/>
                        </a:solidFill>
                        <a:effectLst/>
                        <a:latin typeface="CordiaUPC" pitchFamily="34" charset="-34"/>
                        <a:ea typeface="Times New Roman"/>
                        <a:cs typeface="CordiaUPC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ysClr val="windowText" lastClr="000000"/>
                          </a:solidFill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ระดับดี</a:t>
                      </a:r>
                      <a:endParaRPr lang="en-US" sz="2400" dirty="0">
                        <a:solidFill>
                          <a:sysClr val="windowText" lastClr="000000"/>
                        </a:solidFill>
                        <a:effectLst/>
                        <a:latin typeface="CordiaUPC" pitchFamily="34" charset="-34"/>
                        <a:ea typeface="Times New Roman"/>
                        <a:cs typeface="CordiaUPC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ysClr val="windowText" lastClr="000000"/>
                          </a:solidFill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ระดับปานกลาง</a:t>
                      </a:r>
                      <a:endParaRPr lang="en-US" sz="2400" dirty="0">
                        <a:solidFill>
                          <a:sysClr val="windowText" lastClr="000000"/>
                        </a:solidFill>
                        <a:effectLst/>
                        <a:latin typeface="CordiaUPC" pitchFamily="34" charset="-34"/>
                        <a:cs typeface="CordiaUPC" pitchFamily="34" charset="-34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 </a:t>
                      </a:r>
                      <a:endParaRPr lang="en-US" sz="2400" dirty="0">
                        <a:solidFill>
                          <a:sysClr val="windowText" lastClr="000000"/>
                        </a:solidFill>
                        <a:effectLst/>
                        <a:latin typeface="CordiaUPC" pitchFamily="34" charset="-34"/>
                        <a:ea typeface="Times New Roman"/>
                        <a:cs typeface="CordiaUPC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ysClr val="windowText" lastClr="000000"/>
                          </a:solidFill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 ควรปรับปรุง</a:t>
                      </a:r>
                      <a:endParaRPr lang="en-US" sz="2400" dirty="0">
                        <a:solidFill>
                          <a:sysClr val="windowText" lastClr="000000"/>
                        </a:solidFill>
                        <a:effectLst/>
                        <a:latin typeface="CordiaUPC" pitchFamily="34" charset="-34"/>
                        <a:ea typeface="Times New Roman"/>
                        <a:cs typeface="CordiaUPC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dirty="0">
                          <a:solidFill>
                            <a:sysClr val="windowText" lastClr="000000"/>
                          </a:solidFill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คะแนน</a:t>
                      </a:r>
                      <a:endParaRPr lang="en-US" sz="1800" dirty="0">
                        <a:solidFill>
                          <a:sysClr val="windowText" lastClr="000000"/>
                        </a:solidFill>
                        <a:effectLst/>
                        <a:latin typeface="CordiaUPC" pitchFamily="34" charset="-34"/>
                        <a:cs typeface="CordiaUPC" pitchFamily="34" charset="-34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dirty="0">
                          <a:solidFill>
                            <a:sysClr val="windowText" lastClr="000000"/>
                          </a:solidFill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จากนักเรียน</a:t>
                      </a:r>
                      <a:endParaRPr lang="en-US" sz="1800" dirty="0">
                        <a:solidFill>
                          <a:sysClr val="windowText" lastClr="000000"/>
                        </a:solidFill>
                        <a:effectLst/>
                        <a:latin typeface="CordiaUPC" pitchFamily="34" charset="-34"/>
                        <a:ea typeface="Times New Roman"/>
                        <a:cs typeface="CordiaUPC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dirty="0">
                          <a:solidFill>
                            <a:sysClr val="windowText" lastClr="000000"/>
                          </a:solidFill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คะแนน</a:t>
                      </a:r>
                      <a:endParaRPr lang="en-US" sz="1800" dirty="0">
                        <a:solidFill>
                          <a:sysClr val="windowText" lastClr="000000"/>
                        </a:solidFill>
                        <a:effectLst/>
                        <a:latin typeface="CordiaUPC" pitchFamily="34" charset="-34"/>
                        <a:cs typeface="CordiaUPC" pitchFamily="34" charset="-34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dirty="0">
                          <a:solidFill>
                            <a:sysClr val="windowText" lastClr="000000"/>
                          </a:solidFill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จากครู</a:t>
                      </a:r>
                      <a:endParaRPr lang="en-US" sz="1800" dirty="0">
                        <a:solidFill>
                          <a:sysClr val="windowText" lastClr="000000"/>
                        </a:solidFill>
                        <a:effectLst/>
                        <a:latin typeface="CordiaUPC" pitchFamily="34" charset="-34"/>
                        <a:ea typeface="Times New Roman"/>
                        <a:cs typeface="CordiaUPC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204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solidFill>
                            <a:sysClr val="windowText" lastClr="000000"/>
                          </a:solidFill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มัลติมีเดีย</a:t>
                      </a:r>
                      <a:endParaRPr lang="en-US" sz="2400" dirty="0">
                        <a:solidFill>
                          <a:sysClr val="windowText" lastClr="000000"/>
                        </a:solidFill>
                        <a:effectLst/>
                        <a:latin typeface="CordiaUPC" pitchFamily="34" charset="-34"/>
                        <a:cs typeface="CordiaUPC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7800" marR="0" lvl="0" indent="-1778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/>
                      </a:pPr>
                      <a:r>
                        <a:rPr lang="th-TH" sz="2400" b="0" dirty="0">
                          <a:solidFill>
                            <a:sysClr val="windowText" lastClr="000000"/>
                          </a:solidFill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การนำเสนอมีการเรียงลำดับดี  สร้างสรรค์ </a:t>
                      </a:r>
                      <a:endParaRPr lang="en-US" sz="2400" b="0" dirty="0">
                        <a:solidFill>
                          <a:sysClr val="windowText" lastClr="000000"/>
                        </a:solidFill>
                        <a:effectLst/>
                        <a:latin typeface="CordiaUPC" pitchFamily="34" charset="-34"/>
                        <a:cs typeface="CordiaUPC" pitchFamily="34" charset="-34"/>
                      </a:endParaRPr>
                    </a:p>
                    <a:p>
                      <a:pPr marL="177800" marR="0" lvl="0" indent="-1778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/>
                      </a:pPr>
                      <a:r>
                        <a:rPr lang="th-TH" sz="2400" b="0" dirty="0">
                          <a:solidFill>
                            <a:sysClr val="windowText" lastClr="000000"/>
                          </a:solidFill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มีส่วนประกอบ ดังนี้ ภาพ</a:t>
                      </a:r>
                      <a:r>
                        <a:rPr lang="th-TH" sz="2400" b="0" dirty="0" smtClean="0">
                          <a:solidFill>
                            <a:sysClr val="windowText" lastClr="000000"/>
                          </a:solidFill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สไลด์ไม่</a:t>
                      </a:r>
                      <a:r>
                        <a:rPr lang="th-TH" sz="2400" b="0" dirty="0">
                          <a:solidFill>
                            <a:sysClr val="windowText" lastClr="000000"/>
                          </a:solidFill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ต่ำกว่า</a:t>
                      </a:r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 5</a:t>
                      </a:r>
                      <a:r>
                        <a:rPr lang="th-TH" sz="2400" b="0" dirty="0">
                          <a:solidFill>
                            <a:sysClr val="windowText" lastClr="000000"/>
                          </a:solidFill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 ภาพ ประกอบด้วย  ความเป็นมา  วัตถุประสงค์,                  วิธีการศึกษา, </a:t>
                      </a:r>
                      <a:r>
                        <a:rPr lang="en-US" sz="2400" b="0" dirty="0" smtClean="0">
                          <a:solidFill>
                            <a:sysClr val="windowText" lastClr="000000"/>
                          </a:solidFill>
                          <a:effectLst/>
                          <a:latin typeface="CordiaUPC" pitchFamily="34" charset="-34"/>
                          <a:cs typeface="CordiaUPC" pitchFamily="34" charset="-34"/>
                        </a:rPr>
                        <a:t/>
                      </a:r>
                      <a:br>
                        <a:rPr lang="en-US" sz="2400" b="0" dirty="0" smtClean="0">
                          <a:solidFill>
                            <a:sysClr val="windowText" lastClr="000000"/>
                          </a:solidFill>
                          <a:effectLst/>
                          <a:latin typeface="CordiaUPC" pitchFamily="34" charset="-34"/>
                          <a:cs typeface="CordiaUPC" pitchFamily="34" charset="-34"/>
                        </a:rPr>
                      </a:br>
                      <a:r>
                        <a:rPr lang="th-TH" sz="2400" b="0" dirty="0" smtClean="0">
                          <a:solidFill>
                            <a:sysClr val="windowText" lastClr="000000"/>
                          </a:solidFill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ผล</a:t>
                      </a:r>
                      <a:r>
                        <a:rPr lang="th-TH" sz="2400" b="0" dirty="0">
                          <a:solidFill>
                            <a:sysClr val="windowText" lastClr="000000"/>
                          </a:solidFill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การศึกษา</a:t>
                      </a:r>
                      <a:r>
                        <a:rPr lang="th-TH" sz="2400" b="0" dirty="0" smtClean="0">
                          <a:solidFill>
                            <a:sysClr val="windowText" lastClr="000000"/>
                          </a:solidFill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,</a:t>
                      </a:r>
                      <a:r>
                        <a:rPr lang="en-US" sz="2400" b="0" dirty="0" smtClean="0">
                          <a:solidFill>
                            <a:sysClr val="windowText" lastClr="000000"/>
                          </a:solidFill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 </a:t>
                      </a:r>
                      <a:br>
                        <a:rPr lang="en-US" sz="2400" b="0" dirty="0" smtClean="0">
                          <a:solidFill>
                            <a:sysClr val="windowText" lastClr="000000"/>
                          </a:solidFill>
                          <a:effectLst/>
                          <a:latin typeface="CordiaUPC" pitchFamily="34" charset="-34"/>
                          <a:cs typeface="CordiaUPC" pitchFamily="34" charset="-34"/>
                        </a:rPr>
                      </a:br>
                      <a:r>
                        <a:rPr lang="th-TH" sz="2400" b="0" dirty="0" smtClean="0">
                          <a:solidFill>
                            <a:sysClr val="windowText" lastClr="000000"/>
                          </a:solidFill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สรุปผล</a:t>
                      </a:r>
                      <a:r>
                        <a:rPr lang="th-TH" sz="2400" b="0" dirty="0">
                          <a:solidFill>
                            <a:sysClr val="windowText" lastClr="000000"/>
                          </a:solidFill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การศึกษา, แนวทางแก้ไขปัญหา และข้อเสนอแนะ</a:t>
                      </a:r>
                      <a:endParaRPr lang="en-US" sz="2400" b="0" dirty="0">
                        <a:solidFill>
                          <a:sysClr val="windowText" lastClr="000000"/>
                        </a:solidFill>
                        <a:effectLst/>
                        <a:latin typeface="CordiaUPC" pitchFamily="34" charset="-34"/>
                        <a:cs typeface="CordiaUPC" pitchFamily="34" charset="-34"/>
                      </a:endParaRPr>
                    </a:p>
                    <a:p>
                      <a:pPr marL="177800" marR="0" lvl="0" indent="-1778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/>
                      </a:pPr>
                      <a:r>
                        <a:rPr lang="th-TH" sz="2400" b="0" dirty="0">
                          <a:solidFill>
                            <a:sysClr val="windowText" lastClr="000000"/>
                          </a:solidFill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มีแหล่งอ้างอิงข้อมูลไม่ต่ำ</a:t>
                      </a:r>
                      <a:r>
                        <a:rPr lang="th-TH" sz="2400" b="0" dirty="0" smtClean="0">
                          <a:solidFill>
                            <a:sysClr val="windowText" lastClr="000000"/>
                          </a:solidFill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กว่า</a:t>
                      </a:r>
                      <a:r>
                        <a:rPr lang="en-US" sz="2400" b="0" dirty="0" smtClean="0">
                          <a:solidFill>
                            <a:sysClr val="windowText" lastClr="000000"/>
                          </a:solidFill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 2</a:t>
                      </a:r>
                      <a:r>
                        <a:rPr lang="th-TH" sz="2400" b="0" dirty="0" smtClean="0">
                          <a:solidFill>
                            <a:sysClr val="windowText" lastClr="000000"/>
                          </a:solidFill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 </a:t>
                      </a:r>
                      <a:r>
                        <a:rPr lang="en-US" sz="2400" b="0" dirty="0" smtClean="0">
                          <a:solidFill>
                            <a:sysClr val="windowText" lastClr="000000"/>
                          </a:solidFill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 </a:t>
                      </a:r>
                      <a:r>
                        <a:rPr lang="th-TH" sz="2400" b="0" dirty="0" smtClean="0">
                          <a:solidFill>
                            <a:sysClr val="windowText" lastClr="000000"/>
                          </a:solidFill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แหล่ง</a:t>
                      </a:r>
                      <a:endParaRPr lang="en-US" sz="2400" b="0" dirty="0">
                        <a:solidFill>
                          <a:sysClr val="windowText" lastClr="000000"/>
                        </a:solidFill>
                        <a:effectLst/>
                        <a:latin typeface="CordiaUPC" pitchFamily="34" charset="-34"/>
                        <a:cs typeface="CordiaUPC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7800" marR="0" lvl="0" indent="-1778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/>
                      </a:pPr>
                      <a:r>
                        <a:rPr lang="th-TH" sz="2400" b="0" dirty="0">
                          <a:solidFill>
                            <a:sysClr val="windowText" lastClr="000000"/>
                          </a:solidFill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การนำเสนอมีการเรียงลำดับเป็นบางส่วน และแสดงความคิดสร้างสรรค์น้อย</a:t>
                      </a:r>
                      <a:endParaRPr lang="en-US" sz="2400" b="0" dirty="0">
                        <a:solidFill>
                          <a:sysClr val="windowText" lastClr="000000"/>
                        </a:solidFill>
                        <a:effectLst/>
                        <a:latin typeface="CordiaUPC" pitchFamily="34" charset="-34"/>
                        <a:cs typeface="CordiaUPC" pitchFamily="34" charset="-34"/>
                      </a:endParaRPr>
                    </a:p>
                    <a:p>
                      <a:pPr marL="177800" marR="0" lvl="0" indent="-1778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/>
                      </a:pPr>
                      <a:r>
                        <a:rPr lang="th-TH" sz="2400" b="0" dirty="0">
                          <a:solidFill>
                            <a:sysClr val="windowText" lastClr="000000"/>
                          </a:solidFill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ส่วนประกอบของภาพสไลด์ไม่ครบและส่วนประกอบสำคัญหายไป  </a:t>
                      </a:r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2-3 </a:t>
                      </a:r>
                      <a:r>
                        <a:rPr lang="th-TH" sz="2400" b="0" dirty="0">
                          <a:solidFill>
                            <a:sysClr val="windowText" lastClr="000000"/>
                          </a:solidFill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 ภาพ</a:t>
                      </a:r>
                      <a:endParaRPr lang="en-US" sz="2400" b="0" dirty="0">
                        <a:solidFill>
                          <a:sysClr val="windowText" lastClr="000000"/>
                        </a:solidFill>
                        <a:effectLst/>
                        <a:latin typeface="CordiaUPC" pitchFamily="34" charset="-34"/>
                        <a:cs typeface="CordiaUPC" pitchFamily="34" charset="-34"/>
                      </a:endParaRPr>
                    </a:p>
                    <a:p>
                      <a:pPr marL="177800" marR="0" lvl="0" indent="-1778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/>
                      </a:pPr>
                      <a:r>
                        <a:rPr lang="th-TH" sz="2400" b="0" dirty="0">
                          <a:solidFill>
                            <a:sysClr val="windowText" lastClr="000000"/>
                          </a:solidFill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มีแหล่งอ้างอิงข้อมูลน้อย</a:t>
                      </a:r>
                      <a:r>
                        <a:rPr lang="th-TH" sz="2400" b="0" dirty="0" smtClean="0">
                          <a:solidFill>
                            <a:sysClr val="windowText" lastClr="000000"/>
                          </a:solidFill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กว่า</a:t>
                      </a:r>
                      <a:r>
                        <a:rPr lang="en-US" sz="2400" b="0" dirty="0" smtClean="0">
                          <a:solidFill>
                            <a:sysClr val="windowText" lastClr="000000"/>
                          </a:solidFill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 2</a:t>
                      </a:r>
                      <a:r>
                        <a:rPr lang="th-TH" sz="2400" b="0" dirty="0" smtClean="0">
                          <a:solidFill>
                            <a:sysClr val="windowText" lastClr="000000"/>
                          </a:solidFill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 แหล่ง</a:t>
                      </a:r>
                      <a:endParaRPr lang="en-US" sz="2400" b="0" dirty="0">
                        <a:solidFill>
                          <a:sysClr val="windowText" lastClr="000000"/>
                        </a:solidFill>
                        <a:effectLst/>
                        <a:latin typeface="CordiaUPC" pitchFamily="34" charset="-34"/>
                        <a:ea typeface="Times New Roman"/>
                        <a:cs typeface="CordiaUPC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7800" marR="0" lvl="0" indent="-1778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/>
                      </a:pPr>
                      <a:r>
                        <a:rPr lang="th-TH" sz="2400" b="0" dirty="0">
                          <a:solidFill>
                            <a:sysClr val="windowText" lastClr="000000"/>
                          </a:solidFill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การนำเสนอไม่เรียงลำดับ  และแสดงความคิดสร้างสรรค์น้อย</a:t>
                      </a:r>
                      <a:endParaRPr lang="en-US" sz="2400" b="0" dirty="0">
                        <a:solidFill>
                          <a:sysClr val="windowText" lastClr="000000"/>
                        </a:solidFill>
                        <a:effectLst/>
                        <a:latin typeface="CordiaUPC" pitchFamily="34" charset="-34"/>
                        <a:cs typeface="CordiaUPC" pitchFamily="34" charset="-34"/>
                      </a:endParaRPr>
                    </a:p>
                    <a:p>
                      <a:pPr marL="177800" marR="0" lvl="0" indent="-1778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/>
                      </a:pPr>
                      <a:r>
                        <a:rPr lang="th-TH" sz="2400" b="0" dirty="0">
                          <a:solidFill>
                            <a:sysClr val="windowText" lastClr="000000"/>
                          </a:solidFill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ส่วนประกอบของภาพสไลด์ไม่ครบและส่วนประกอบสำคัญหายไปมากกว่า  </a:t>
                      </a:r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3 </a:t>
                      </a:r>
                      <a:r>
                        <a:rPr lang="th-TH" sz="2400" b="0" dirty="0">
                          <a:solidFill>
                            <a:sysClr val="windowText" lastClr="000000"/>
                          </a:solidFill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ภาพ</a:t>
                      </a:r>
                      <a:endParaRPr lang="en-US" sz="2400" b="0" dirty="0">
                        <a:solidFill>
                          <a:sysClr val="windowText" lastClr="000000"/>
                        </a:solidFill>
                        <a:effectLst/>
                        <a:latin typeface="CordiaUPC" pitchFamily="34" charset="-34"/>
                        <a:cs typeface="CordiaUPC" pitchFamily="34" charset="-34"/>
                      </a:endParaRPr>
                    </a:p>
                    <a:p>
                      <a:pPr marL="177800" marR="0" lvl="0" indent="-1778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/>
                      </a:pPr>
                      <a:r>
                        <a:rPr lang="th-TH" sz="2400" b="0" dirty="0">
                          <a:solidFill>
                            <a:sysClr val="windowText" lastClr="000000"/>
                          </a:solidFill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ไม่มีแหล่งอ้างอิง</a:t>
                      </a:r>
                      <a:r>
                        <a:rPr lang="th-TH" sz="2400" b="0" dirty="0" smtClean="0">
                          <a:solidFill>
                            <a:sysClr val="windowText" lastClr="000000"/>
                          </a:solidFill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ข้อมูล</a:t>
                      </a:r>
                      <a:endParaRPr lang="en-US" sz="2400" b="0" dirty="0">
                        <a:solidFill>
                          <a:sysClr val="windowText" lastClr="000000"/>
                        </a:solidFill>
                        <a:effectLst/>
                        <a:latin typeface="CordiaUPC" pitchFamily="34" charset="-34"/>
                        <a:ea typeface="Times New Roman"/>
                        <a:cs typeface="CordiaUPC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ysClr val="windowText" lastClr="000000"/>
                          </a:solidFill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 </a:t>
                      </a:r>
                      <a:endParaRPr lang="en-US" sz="2400">
                        <a:solidFill>
                          <a:sysClr val="windowText" lastClr="000000"/>
                        </a:solidFill>
                        <a:effectLst/>
                        <a:latin typeface="CordiaUPC" pitchFamily="34" charset="-34"/>
                        <a:ea typeface="Times New Roman"/>
                        <a:cs typeface="CordiaUPC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effectLst/>
                          <a:latin typeface="CordiaUPC" pitchFamily="34" charset="-34"/>
                          <a:cs typeface="CordiaUPC" pitchFamily="34" charset="-34"/>
                        </a:rPr>
                        <a:t> </a:t>
                      </a:r>
                      <a:endParaRPr lang="en-US" sz="2400" dirty="0">
                        <a:solidFill>
                          <a:sysClr val="windowText" lastClr="000000"/>
                        </a:solidFill>
                        <a:effectLst/>
                        <a:latin typeface="CordiaUPC" pitchFamily="34" charset="-34"/>
                        <a:ea typeface="Times New Roman"/>
                        <a:cs typeface="CordiaUPC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06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87824" y="2885633"/>
            <a:ext cx="3168352" cy="86409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TH SarabunPSK" pitchFamily="34" charset="-34"/>
                <a:cs typeface="TH SarabunPSK" pitchFamily="34" charset="-34"/>
              </a:rPr>
              <a:t>IPST e-testing</a:t>
            </a:r>
            <a:endParaRPr lang="th-TH" sz="4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92539" y="3749729"/>
            <a:ext cx="336079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Item Writer/Editor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Item Bank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Test Administration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Score &amp; Report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85334" y="897371"/>
            <a:ext cx="3168352" cy="3024336"/>
            <a:chOff x="611560" y="332656"/>
            <a:chExt cx="3168352" cy="3024336"/>
          </a:xfrm>
        </p:grpSpPr>
        <p:sp>
          <p:nvSpPr>
            <p:cNvPr id="4" name="Arc 3"/>
            <p:cNvSpPr/>
            <p:nvPr/>
          </p:nvSpPr>
          <p:spPr>
            <a:xfrm>
              <a:off x="611560" y="1268760"/>
              <a:ext cx="2232248" cy="2088232"/>
            </a:xfrm>
            <a:prstGeom prst="arc">
              <a:avLst/>
            </a:prstGeom>
            <a:ln w="57150">
              <a:solidFill>
                <a:schemeClr val="accent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6" name="Arc 5"/>
            <p:cNvSpPr/>
            <p:nvPr/>
          </p:nvSpPr>
          <p:spPr>
            <a:xfrm flipH="1" flipV="1">
              <a:off x="1547664" y="332656"/>
              <a:ext cx="2232248" cy="2088232"/>
            </a:xfrm>
            <a:prstGeom prst="arc">
              <a:avLst/>
            </a:prstGeom>
            <a:ln w="57150">
              <a:solidFill>
                <a:schemeClr val="accent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-17621" y="1391802"/>
            <a:ext cx="2400722" cy="2035612"/>
            <a:chOff x="-33937" y="999582"/>
            <a:chExt cx="2400722" cy="2035612"/>
          </a:xfrm>
        </p:grpSpPr>
        <p:sp>
          <p:nvSpPr>
            <p:cNvPr id="8" name="Rounded Rectangle 7"/>
            <p:cNvSpPr/>
            <p:nvPr/>
          </p:nvSpPr>
          <p:spPr>
            <a:xfrm>
              <a:off x="91188" y="999582"/>
              <a:ext cx="1802617" cy="50405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600" b="1" dirty="0" smtClean="0">
                  <a:solidFill>
                    <a:sysClr val="windowText" lastClr="000000"/>
                  </a:solidFill>
                  <a:latin typeface="TH SarabunPSK" pitchFamily="34" charset="-34"/>
                  <a:cs typeface="TH SarabunPSK" pitchFamily="34" charset="-34"/>
                </a:rPr>
                <a:t>School Module</a:t>
              </a:r>
              <a:endParaRPr lang="th-TH" sz="2600" b="1" dirty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-33937" y="1465534"/>
              <a:ext cx="2400722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82563" indent="-182563">
                <a:buFont typeface="Arial" pitchFamily="34" charset="0"/>
                <a:buChar char="•"/>
              </a:pPr>
              <a:r>
                <a:rPr lang="en-US" sz="2400" b="1" dirty="0" smtClean="0">
                  <a:latin typeface="TH SarabunPSK" pitchFamily="34" charset="-34"/>
                  <a:cs typeface="TH SarabunPSK" pitchFamily="34" charset="-34"/>
                </a:rPr>
                <a:t>Teacher Profile</a:t>
              </a:r>
            </a:p>
            <a:p>
              <a:pPr marL="182563" indent="-182563">
                <a:buFont typeface="Arial" pitchFamily="34" charset="0"/>
                <a:buChar char="•"/>
              </a:pPr>
              <a:r>
                <a:rPr lang="en-US" sz="2400" b="1" dirty="0" smtClean="0">
                  <a:latin typeface="TH SarabunPSK" pitchFamily="34" charset="-34"/>
                  <a:cs typeface="TH SarabunPSK" pitchFamily="34" charset="-34"/>
                </a:rPr>
                <a:t>Student Profile</a:t>
              </a:r>
            </a:p>
            <a:p>
              <a:pPr marL="182563" indent="-182563">
                <a:buFont typeface="Arial" pitchFamily="34" charset="0"/>
                <a:buChar char="•"/>
              </a:pPr>
              <a:r>
                <a:rPr lang="en-US" sz="2400" b="1" dirty="0" smtClean="0">
                  <a:latin typeface="TH SarabunPSK" pitchFamily="34" charset="-34"/>
                  <a:cs typeface="TH SarabunPSK" pitchFamily="34" charset="-34"/>
                </a:rPr>
                <a:t>School Item Bank</a:t>
              </a:r>
            </a:p>
            <a:p>
              <a:pPr marL="182563" indent="-182563">
                <a:buFont typeface="Arial" pitchFamily="34" charset="0"/>
                <a:buChar char="•"/>
              </a:pPr>
              <a:r>
                <a:rPr lang="en-US" sz="2400" b="1" dirty="0" smtClean="0">
                  <a:latin typeface="TH SarabunPSK" pitchFamily="34" charset="-34"/>
                  <a:cs typeface="TH SarabunPSK" pitchFamily="34" charset="-34"/>
                </a:rPr>
                <a:t>Classroom Test/Quiz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 rot="21194501" flipH="1">
            <a:off x="5071622" y="999756"/>
            <a:ext cx="2936427" cy="2802953"/>
            <a:chOff x="611560" y="332656"/>
            <a:chExt cx="3168352" cy="3024336"/>
          </a:xfrm>
        </p:grpSpPr>
        <p:sp>
          <p:nvSpPr>
            <p:cNvPr id="11" name="Arc 10"/>
            <p:cNvSpPr/>
            <p:nvPr/>
          </p:nvSpPr>
          <p:spPr>
            <a:xfrm>
              <a:off x="611560" y="1268760"/>
              <a:ext cx="2232248" cy="2088232"/>
            </a:xfrm>
            <a:prstGeom prst="arc">
              <a:avLst/>
            </a:prstGeom>
            <a:ln w="57150">
              <a:solidFill>
                <a:schemeClr val="accent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2" name="Arc 11"/>
            <p:cNvSpPr/>
            <p:nvPr/>
          </p:nvSpPr>
          <p:spPr>
            <a:xfrm flipH="1" flipV="1">
              <a:off x="1547664" y="332656"/>
              <a:ext cx="2232248" cy="2088232"/>
            </a:xfrm>
            <a:prstGeom prst="arc">
              <a:avLst/>
            </a:prstGeom>
            <a:ln w="57150">
              <a:solidFill>
                <a:schemeClr val="accent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936004" y="1380671"/>
            <a:ext cx="2109939" cy="1710058"/>
            <a:chOff x="6919688" y="988451"/>
            <a:chExt cx="2109939" cy="1710058"/>
          </a:xfrm>
        </p:grpSpPr>
        <p:sp>
          <p:nvSpPr>
            <p:cNvPr id="13" name="Rounded Rectangle 12"/>
            <p:cNvSpPr/>
            <p:nvPr/>
          </p:nvSpPr>
          <p:spPr>
            <a:xfrm>
              <a:off x="6919688" y="988451"/>
              <a:ext cx="2028484" cy="50405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US" sz="2800" b="1" dirty="0" smtClean="0">
                  <a:solidFill>
                    <a:sysClr val="windowText" lastClr="000000"/>
                  </a:solidFill>
                  <a:latin typeface="TH SarabunPSK" pitchFamily="34" charset="-34"/>
                  <a:cs typeface="TH SarabunPSK" pitchFamily="34" charset="-34"/>
                </a:rPr>
                <a:t>Teacher PD</a:t>
              </a:r>
              <a:endParaRPr lang="th-TH" sz="2800" b="1" dirty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063704" y="1498180"/>
              <a:ext cx="196592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82563" indent="-182563">
                <a:buFont typeface="Arial" pitchFamily="34" charset="0"/>
                <a:buChar char="•"/>
              </a:pPr>
              <a:r>
                <a:rPr lang="en-US" sz="2400" b="1" dirty="0" smtClean="0">
                  <a:latin typeface="TH SarabunPSK" pitchFamily="34" charset="-34"/>
                  <a:cs typeface="TH SarabunPSK" pitchFamily="34" charset="-34"/>
                </a:rPr>
                <a:t>Self-Assessment</a:t>
              </a:r>
            </a:p>
            <a:p>
              <a:pPr marL="182563" indent="-182563">
                <a:buFont typeface="Arial" pitchFamily="34" charset="0"/>
                <a:buChar char="•"/>
              </a:pPr>
              <a:r>
                <a:rPr lang="en-US" sz="2400" b="1" dirty="0" smtClean="0">
                  <a:latin typeface="TH SarabunPSK" pitchFamily="34" charset="-34"/>
                  <a:cs typeface="TH SarabunPSK" pitchFamily="34" charset="-34"/>
                </a:rPr>
                <a:t>Placement Test</a:t>
              </a:r>
            </a:p>
            <a:p>
              <a:pPr marL="182563" indent="-182563">
                <a:buFont typeface="Arial" pitchFamily="34" charset="0"/>
                <a:buChar char="•"/>
              </a:pPr>
              <a:r>
                <a:rPr lang="en-US" sz="2400" b="1" dirty="0" smtClean="0">
                  <a:latin typeface="TH SarabunPSK" pitchFamily="34" charset="-34"/>
                  <a:cs typeface="TH SarabunPSK" pitchFamily="34" charset="-34"/>
                </a:rPr>
                <a:t>Accreditation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877959" y="6422609"/>
            <a:ext cx="2302553" cy="52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Note: </a:t>
            </a:r>
            <a:r>
              <a:rPr lang="en-US" sz="2000" dirty="0" smtClean="0">
                <a:latin typeface="TH SarabunPSK" pitchFamily="34" charset="-34"/>
                <a:cs typeface="TH SarabunPSK" pitchFamily="34" charset="-34"/>
              </a:rPr>
              <a:t>Item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หมายถึง ข้อสอบ </a:t>
            </a:r>
            <a:r>
              <a:rPr lang="en-US" sz="2000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2000" dirty="0" smtClean="0">
                <a:latin typeface="TH SarabunPSK" pitchFamily="34" charset="-34"/>
                <a:cs typeface="TH SarabunPSK" pitchFamily="34" charset="-34"/>
              </a:rPr>
            </a:br>
            <a:r>
              <a:rPr lang="en-US" sz="2000" dirty="0" smtClean="0">
                <a:latin typeface="TH SarabunPSK" pitchFamily="34" charset="-34"/>
                <a:cs typeface="TH SarabunPSK" pitchFamily="34" charset="-34"/>
              </a:rPr>
              <a:t>         Test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หมายถึง แบบสอบ</a:t>
            </a:r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108519" y="34999"/>
            <a:ext cx="9361040" cy="906366"/>
          </a:xfrm>
          <a:prstGeom prst="rect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tIns="180000" bIns="108000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IPST Learning Space-Testing Module</a:t>
            </a:r>
            <a:endParaRPr lang="th-TH" sz="4000" b="1" dirty="0">
              <a:solidFill>
                <a:schemeClr val="bg1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246206" y="4008405"/>
            <a:ext cx="2934306" cy="2156899"/>
            <a:chOff x="6246206" y="4008405"/>
            <a:chExt cx="2934306" cy="2156899"/>
          </a:xfrm>
        </p:grpSpPr>
        <p:pic>
          <p:nvPicPr>
            <p:cNvPr id="1040" name="Picture 16" descr="http://images.clipartof.com/small/1049871-Royalty-Free-RF-Clip-Art-Illustration-Of-A-Coloring-Page-Outline-Of-A-School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1000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132" r="4531" b="18881"/>
            <a:stretch/>
          </p:blipFill>
          <p:spPr bwMode="auto">
            <a:xfrm>
              <a:off x="6590903" y="4425943"/>
              <a:ext cx="2589609" cy="1739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Striped Right Arrow 32"/>
            <p:cNvSpPr/>
            <p:nvPr/>
          </p:nvSpPr>
          <p:spPr>
            <a:xfrm rot="2369747" flipH="1">
              <a:off x="6246206" y="4008405"/>
              <a:ext cx="1116124" cy="648594"/>
            </a:xfrm>
            <a:prstGeom prst="stripedRightArrow">
              <a:avLst>
                <a:gd name="adj1" fmla="val 64055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0062" y="3997254"/>
            <a:ext cx="2857500" cy="2860746"/>
            <a:chOff x="80062" y="3997254"/>
            <a:chExt cx="2857500" cy="2860746"/>
          </a:xfrm>
        </p:grpSpPr>
        <p:sp>
          <p:nvSpPr>
            <p:cNvPr id="20" name="Striped Right Arrow 19"/>
            <p:cNvSpPr/>
            <p:nvPr/>
          </p:nvSpPr>
          <p:spPr>
            <a:xfrm rot="19230253">
              <a:off x="1792862" y="3997254"/>
              <a:ext cx="1116124" cy="648594"/>
            </a:xfrm>
            <a:prstGeom prst="stripedRightArrow">
              <a:avLst>
                <a:gd name="adj1" fmla="val 67175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1042" name="Picture 18" descr="http://cllacdn.tamu.edu/images/clipart/students-300-226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62" y="4705349"/>
              <a:ext cx="2857500" cy="21526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37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267744" y="129356"/>
            <a:ext cx="4608512" cy="6353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36000" rtlCol="0" anchor="ctr"/>
          <a:lstStyle/>
          <a:p>
            <a:pPr algn="ctr"/>
            <a:r>
              <a:rPr lang="en-US" sz="4400" b="1" dirty="0" smtClean="0">
                <a:solidFill>
                  <a:sysClr val="windowText" lastClr="000000"/>
                </a:solidFill>
                <a:latin typeface="TH Sarabun New" pitchFamily="34" charset="-34"/>
                <a:cs typeface="TH Sarabun New" pitchFamily="34" charset="-34"/>
              </a:rPr>
              <a:t>Test Administration</a:t>
            </a:r>
            <a:endParaRPr lang="th-TH" sz="4400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57742492"/>
              </p:ext>
            </p:extLst>
          </p:nvPr>
        </p:nvGraphicFramePr>
        <p:xfrm>
          <a:off x="179512" y="836712"/>
          <a:ext cx="8856984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01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7" name="Straight Connector 296"/>
          <p:cNvCxnSpPr/>
          <p:nvPr/>
        </p:nvCxnSpPr>
        <p:spPr>
          <a:xfrm>
            <a:off x="516972" y="2639272"/>
            <a:ext cx="4666859" cy="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Connector 284"/>
          <p:cNvCxnSpPr/>
          <p:nvPr/>
        </p:nvCxnSpPr>
        <p:spPr>
          <a:xfrm>
            <a:off x="862521" y="2420888"/>
            <a:ext cx="1858124" cy="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/>
          <p:nvPr/>
        </p:nvCxnSpPr>
        <p:spPr>
          <a:xfrm>
            <a:off x="862521" y="5570232"/>
            <a:ext cx="2686216" cy="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Connector 294"/>
          <p:cNvCxnSpPr/>
          <p:nvPr/>
        </p:nvCxnSpPr>
        <p:spPr>
          <a:xfrm>
            <a:off x="862521" y="3429000"/>
            <a:ext cx="3515992" cy="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3109366" y="82110"/>
            <a:ext cx="2925268" cy="1402674"/>
            <a:chOff x="3230908" y="82110"/>
            <a:chExt cx="2925268" cy="1402674"/>
          </a:xfrm>
        </p:grpSpPr>
        <p:pic>
          <p:nvPicPr>
            <p:cNvPr id="1026" name="Picture 2" descr="C:\Users\Maoh\AppData\Local\Microsoft\Windows\Temporary Internet Files\Content.IE5\ENZVUFFX\MC900232054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804861" y="82110"/>
              <a:ext cx="1351315" cy="14026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45" name="TextBox 1044"/>
            <p:cNvSpPr txBox="1"/>
            <p:nvPr/>
          </p:nvSpPr>
          <p:spPr>
            <a:xfrm>
              <a:off x="3230908" y="425903"/>
              <a:ext cx="1617263" cy="715089"/>
            </a:xfrm>
            <a:prstGeom prst="flowChartAlternateProcess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 smtClean="0"/>
                <a:t>CAT for</a:t>
              </a:r>
              <a:endParaRPr lang="en-US" sz="3600" b="1" dirty="0"/>
            </a:p>
          </p:txBody>
        </p:sp>
      </p:grpSp>
      <p:cxnSp>
        <p:nvCxnSpPr>
          <p:cNvPr id="170" name="Straight Arrow Connector 169"/>
          <p:cNvCxnSpPr/>
          <p:nvPr/>
        </p:nvCxnSpPr>
        <p:spPr>
          <a:xfrm>
            <a:off x="995464" y="1741458"/>
            <a:ext cx="0" cy="4625605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extBox 170"/>
          <p:cNvSpPr txBox="1"/>
          <p:nvPr/>
        </p:nvSpPr>
        <p:spPr>
          <a:xfrm>
            <a:off x="594087" y="6084004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-3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676581" y="19261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TextBox 173"/>
              <p:cNvSpPr txBox="1"/>
              <p:nvPr/>
            </p:nvSpPr>
            <p:spPr>
              <a:xfrm>
                <a:off x="292520" y="1052736"/>
                <a:ext cx="1687192" cy="6579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 smtClean="0"/>
                  <a:t>Ability Estimate</a:t>
                </a:r>
              </a:p>
              <a:p>
                <a:pPr algn="ctr"/>
                <a:r>
                  <a:rPr lang="en-US" b="1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1" i="1" dirty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accPr>
                          <m:e>
                            <m:r>
                              <a:rPr lang="en-US" b="1" i="1" dirty="0">
                                <a:latin typeface="Cambria Math"/>
                                <a:ea typeface="Cambria Math"/>
                                <a:sym typeface="Symbol"/>
                              </a:rPr>
                              <m:t>𝜽</m:t>
                            </m:r>
                          </m:e>
                        </m:acc>
                      </m:e>
                      <m:sub>
                        <m:r>
                          <a:rPr lang="en-US" b="1" i="1" dirty="0" smtClean="0">
                            <a:latin typeface="Cambria Math"/>
                            <a:sym typeface="Symbol"/>
                          </a:rPr>
                          <m:t>𝑰𝑹𝑻</m:t>
                        </m:r>
                      </m:sub>
                    </m:sSub>
                  </m:oMath>
                </a14:m>
                <a:r>
                  <a:rPr lang="en-US" b="1" dirty="0" smtClean="0">
                    <a:sym typeface="Symbol"/>
                  </a:rPr>
                  <a:t>)</a:t>
                </a:r>
                <a:endParaRPr lang="en-US" b="1" dirty="0"/>
              </a:p>
            </p:txBody>
          </p:sp>
        </mc:Choice>
        <mc:Fallback xmlns="">
          <p:sp>
            <p:nvSpPr>
              <p:cNvPr id="174" name="TextBox 1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520" y="1052736"/>
                <a:ext cx="1687192" cy="657937"/>
              </a:xfrm>
              <a:prstGeom prst="rect">
                <a:avLst/>
              </a:prstGeom>
              <a:blipFill rotWithShape="1">
                <a:blip r:embed="rId3"/>
                <a:stretch>
                  <a:fillRect l="-2888" t="-4630" r="-3249"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5" name="Straight Arrow Connector 174"/>
          <p:cNvCxnSpPr/>
          <p:nvPr/>
        </p:nvCxnSpPr>
        <p:spPr>
          <a:xfrm flipH="1">
            <a:off x="1133878" y="6367063"/>
            <a:ext cx="7068540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TextBox 176"/>
          <p:cNvSpPr txBox="1"/>
          <p:nvPr/>
        </p:nvSpPr>
        <p:spPr>
          <a:xfrm>
            <a:off x="1271664" y="639317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1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8244408" y="6197786"/>
            <a:ext cx="658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Items</a:t>
            </a:r>
          </a:p>
        </p:txBody>
      </p:sp>
      <p:sp>
        <p:nvSpPr>
          <p:cNvPr id="284" name="Rectangle 283"/>
          <p:cNvSpPr/>
          <p:nvPr/>
        </p:nvSpPr>
        <p:spPr>
          <a:xfrm>
            <a:off x="1835696" y="1988840"/>
            <a:ext cx="648072" cy="8640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rtlCol="0" anchor="t" anchorCtr="0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Item 31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>
            <a:stCxn id="282" idx="3"/>
            <a:endCxn id="284" idx="1"/>
          </p:cNvCxnSpPr>
          <p:nvPr/>
        </p:nvCxnSpPr>
        <p:spPr>
          <a:xfrm flipV="1">
            <a:off x="1730153" y="2420888"/>
            <a:ext cx="105543" cy="1686956"/>
          </a:xfrm>
          <a:prstGeom prst="straightConnector1">
            <a:avLst/>
          </a:prstGeom>
          <a:ln w="28575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8" name="Rectangle 287"/>
          <p:cNvSpPr/>
          <p:nvPr/>
        </p:nvSpPr>
        <p:spPr>
          <a:xfrm>
            <a:off x="2742734" y="5157192"/>
            <a:ext cx="648072" cy="8640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rtlCol="0" anchor="t" anchorCtr="0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Item 1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290" name="Straight Arrow Connector 289"/>
          <p:cNvCxnSpPr>
            <a:stCxn id="284" idx="3"/>
            <a:endCxn id="288" idx="1"/>
          </p:cNvCxnSpPr>
          <p:nvPr/>
        </p:nvCxnSpPr>
        <p:spPr>
          <a:xfrm>
            <a:off x="2483768" y="2420888"/>
            <a:ext cx="258966" cy="316835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4" name="Rectangle 293"/>
          <p:cNvSpPr/>
          <p:nvPr/>
        </p:nvSpPr>
        <p:spPr>
          <a:xfrm>
            <a:off x="3635896" y="2996952"/>
            <a:ext cx="648072" cy="8640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rtlCol="0" anchor="t" anchorCtr="0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Item 23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296" name="Straight Arrow Connector 295"/>
          <p:cNvCxnSpPr>
            <a:stCxn id="288" idx="3"/>
            <a:endCxn id="294" idx="1"/>
          </p:cNvCxnSpPr>
          <p:nvPr/>
        </p:nvCxnSpPr>
        <p:spPr>
          <a:xfrm flipV="1">
            <a:off x="3390806" y="3429000"/>
            <a:ext cx="245090" cy="2160240"/>
          </a:xfrm>
          <a:prstGeom prst="straightConnector1">
            <a:avLst/>
          </a:prstGeom>
          <a:ln w="28575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8" name="Rectangle 297"/>
          <p:cNvSpPr/>
          <p:nvPr/>
        </p:nvSpPr>
        <p:spPr>
          <a:xfrm>
            <a:off x="4473718" y="2204864"/>
            <a:ext cx="648072" cy="8640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rtlCol="0" anchor="t" anchorCtr="0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Item 13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299" name="Straight Arrow Connector 298"/>
          <p:cNvCxnSpPr>
            <a:stCxn id="294" idx="3"/>
            <a:endCxn id="298" idx="1"/>
          </p:cNvCxnSpPr>
          <p:nvPr/>
        </p:nvCxnSpPr>
        <p:spPr>
          <a:xfrm flipV="1">
            <a:off x="4283968" y="2636912"/>
            <a:ext cx="189750" cy="792088"/>
          </a:xfrm>
          <a:prstGeom prst="straightConnector1">
            <a:avLst/>
          </a:prstGeom>
          <a:ln w="28575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251520" y="2423870"/>
                <a:ext cx="492378" cy="380938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1" i="1" dirty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accPr>
                            <m:e>
                              <m:r>
                                <a:rPr lang="en-US" b="1" i="1" dirty="0">
                                  <a:latin typeface="Cambria Math"/>
                                  <a:ea typeface="Cambria Math"/>
                                  <a:sym typeface="Symbol"/>
                                </a:rPr>
                                <m:t>𝜽</m:t>
                              </m:r>
                            </m:e>
                          </m:acc>
                        </m:e>
                        <m:sub>
                          <m:r>
                            <a:rPr lang="en-US" b="1" i="1" dirty="0" smtClean="0">
                              <a:latin typeface="Cambria Math"/>
                              <a:ea typeface="Cambria Math"/>
                              <a:sym typeface="Symbol"/>
                            </a:rPr>
                            <m:t>𝟓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423870"/>
                <a:ext cx="492378" cy="380938"/>
              </a:xfrm>
              <a:prstGeom prst="rect">
                <a:avLst/>
              </a:prstGeom>
              <a:blipFill rotWithShape="1">
                <a:blip r:embed="rId4"/>
                <a:stretch>
                  <a:fillRect t="-1613" r="-3704" b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0" name="TextBox 299"/>
          <p:cNvSpPr txBox="1"/>
          <p:nvPr/>
        </p:nvSpPr>
        <p:spPr>
          <a:xfrm>
            <a:off x="2169867" y="639317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2</a:t>
            </a:r>
          </a:p>
        </p:txBody>
      </p:sp>
      <p:sp>
        <p:nvSpPr>
          <p:cNvPr id="301" name="TextBox 300"/>
          <p:cNvSpPr txBox="1"/>
          <p:nvPr/>
        </p:nvSpPr>
        <p:spPr>
          <a:xfrm>
            <a:off x="3012029" y="639317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3</a:t>
            </a:r>
          </a:p>
        </p:txBody>
      </p:sp>
      <p:sp>
        <p:nvSpPr>
          <p:cNvPr id="302" name="TextBox 301"/>
          <p:cNvSpPr txBox="1"/>
          <p:nvPr/>
        </p:nvSpPr>
        <p:spPr>
          <a:xfrm>
            <a:off x="3838545" y="639317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4</a:t>
            </a:r>
          </a:p>
        </p:txBody>
      </p:sp>
      <p:sp>
        <p:nvSpPr>
          <p:cNvPr id="303" name="TextBox 302"/>
          <p:cNvSpPr txBox="1"/>
          <p:nvPr/>
        </p:nvSpPr>
        <p:spPr>
          <a:xfrm>
            <a:off x="4666870" y="639317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5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574818" y="3675796"/>
            <a:ext cx="1331819" cy="864096"/>
            <a:chOff x="574818" y="3675796"/>
            <a:chExt cx="1331819" cy="864096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862521" y="4107844"/>
              <a:ext cx="1044116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2" name="Rectangle 281"/>
            <p:cNvSpPr/>
            <p:nvPr/>
          </p:nvSpPr>
          <p:spPr>
            <a:xfrm>
              <a:off x="1082081" y="3675796"/>
              <a:ext cx="648072" cy="86409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rtlCol="0" anchor="t" anchorCtr="0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Item 11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04" name="TextBox 303"/>
            <p:cNvSpPr txBox="1"/>
            <p:nvPr/>
          </p:nvSpPr>
          <p:spPr>
            <a:xfrm>
              <a:off x="574818" y="3930922"/>
              <a:ext cx="3016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0</a:t>
              </a:r>
            </a:p>
          </p:txBody>
        </p:sp>
      </p:grpSp>
      <p:sp>
        <p:nvSpPr>
          <p:cNvPr id="323" name="TextBox 322"/>
          <p:cNvSpPr txBox="1"/>
          <p:nvPr/>
        </p:nvSpPr>
        <p:spPr>
          <a:xfrm>
            <a:off x="5568593" y="639317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6</a:t>
            </a:r>
            <a:endParaRPr lang="en-US" sz="1600" dirty="0" smtClean="0"/>
          </a:p>
        </p:txBody>
      </p:sp>
      <p:sp>
        <p:nvSpPr>
          <p:cNvPr id="324" name="TextBox 323"/>
          <p:cNvSpPr txBox="1"/>
          <p:nvPr/>
        </p:nvSpPr>
        <p:spPr>
          <a:xfrm>
            <a:off x="6395109" y="639317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7</a:t>
            </a:r>
          </a:p>
        </p:txBody>
      </p:sp>
      <p:sp>
        <p:nvSpPr>
          <p:cNvPr id="325" name="TextBox 324"/>
          <p:cNvSpPr txBox="1"/>
          <p:nvPr/>
        </p:nvSpPr>
        <p:spPr>
          <a:xfrm>
            <a:off x="7223434" y="639317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8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5364088" y="2073042"/>
            <a:ext cx="2771178" cy="2508086"/>
            <a:chOff x="5364088" y="2073042"/>
            <a:chExt cx="2771178" cy="2508086"/>
          </a:xfrm>
        </p:grpSpPr>
        <p:sp>
          <p:nvSpPr>
            <p:cNvPr id="315" name="Rectangle 314"/>
            <p:cNvSpPr/>
            <p:nvPr/>
          </p:nvSpPr>
          <p:spPr>
            <a:xfrm>
              <a:off x="5364088" y="3717032"/>
              <a:ext cx="648072" cy="86409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rtlCol="0" anchor="t" anchorCtr="0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Item 32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17" name="Rectangle 316"/>
            <p:cNvSpPr/>
            <p:nvPr/>
          </p:nvSpPr>
          <p:spPr>
            <a:xfrm>
              <a:off x="6182526" y="2996952"/>
              <a:ext cx="648072" cy="86409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rtlCol="0" anchor="t" anchorCtr="0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Item 16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19" name="Rectangle 318"/>
            <p:cNvSpPr/>
            <p:nvPr/>
          </p:nvSpPr>
          <p:spPr>
            <a:xfrm>
              <a:off x="7020272" y="2132856"/>
              <a:ext cx="648072" cy="86409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rtlCol="0" anchor="t" anchorCtr="0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Item 21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26" name="TextBox 325"/>
            <p:cNvSpPr txBox="1"/>
            <p:nvPr/>
          </p:nvSpPr>
          <p:spPr>
            <a:xfrm>
              <a:off x="7596336" y="2073042"/>
              <a:ext cx="53893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dirty="0" smtClean="0"/>
                <a:t>…</a:t>
              </a:r>
            </a:p>
          </p:txBody>
        </p:sp>
        <p:cxnSp>
          <p:nvCxnSpPr>
            <p:cNvPr id="316" name="Straight Arrow Connector 315"/>
            <p:cNvCxnSpPr>
              <a:stCxn id="315" idx="3"/>
              <a:endCxn id="317" idx="1"/>
            </p:cNvCxnSpPr>
            <p:nvPr/>
          </p:nvCxnSpPr>
          <p:spPr>
            <a:xfrm flipV="1">
              <a:off x="6012160" y="3429000"/>
              <a:ext cx="170366" cy="720080"/>
            </a:xfrm>
            <a:prstGeom prst="straightConnector1">
              <a:avLst/>
            </a:prstGeom>
            <a:ln w="28575">
              <a:solidFill>
                <a:srgbClr val="3333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Arrow Connector 317"/>
            <p:cNvCxnSpPr>
              <a:stCxn id="317" idx="3"/>
              <a:endCxn id="319" idx="1"/>
            </p:cNvCxnSpPr>
            <p:nvPr/>
          </p:nvCxnSpPr>
          <p:spPr>
            <a:xfrm flipV="1">
              <a:off x="6830598" y="2564904"/>
              <a:ext cx="189674" cy="864096"/>
            </a:xfrm>
            <a:prstGeom prst="straightConnector1">
              <a:avLst/>
            </a:prstGeom>
            <a:ln w="28575">
              <a:solidFill>
                <a:srgbClr val="3333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6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" grpId="0" animBg="1"/>
      <p:bldP spid="288" grpId="0" animBg="1"/>
      <p:bldP spid="294" grpId="0" animBg="1"/>
      <p:bldP spid="29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108520" y="44624"/>
            <a:ext cx="9361040" cy="1022176"/>
          </a:xfrm>
          <a:solidFill>
            <a:srgbClr val="000066"/>
          </a:solidFill>
        </p:spPr>
        <p:txBody>
          <a:bodyPr>
            <a:normAutofit/>
          </a:bodyPr>
          <a:lstStyle/>
          <a:p>
            <a:r>
              <a:rPr lang="th-TH" sz="6000" b="1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แนวโน้มการประเมิน (ใหม่?)</a:t>
            </a:r>
            <a:endParaRPr lang="en-US" sz="6000" b="1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237357"/>
            <a:ext cx="8763000" cy="600164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Testing/Examination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Bloom’s taxonomy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Revised Bloom’s taxonomy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Formative 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Summative 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Interim 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Benchmark 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Blended/Embedded/Aligned Assessment</a:t>
            </a:r>
            <a:endParaRPr lang="th-TH" sz="3200" dirty="0" smtClean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Authentic 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Performance 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Holistic vs. Analytic Rubrics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Portfolio &amp; e-Portfolio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Item Banking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Computer-based Testing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Computer-based 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Computerized Adaptive Testing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Performance 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Backward-design for 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Assessment Center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and so on…</a:t>
            </a:r>
            <a:endParaRPr lang="en-US" sz="3200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62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496" y="44624"/>
            <a:ext cx="6372000" cy="648072"/>
          </a:xfrm>
          <a:prstGeom prst="round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11396" y="7551"/>
            <a:ext cx="64588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ผู้สอบ</a:t>
            </a:r>
            <a:r>
              <a:rPr lang="en-US" sz="24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: </a:t>
            </a:r>
            <a:r>
              <a:rPr lang="th-TH" sz="24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นาย </a:t>
            </a:r>
            <a:r>
              <a:rPr lang="en-US" sz="2400" b="1" dirty="0" smtClean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ONONON ONONONONONONON   </a:t>
            </a:r>
            <a:r>
              <a:rPr lang="en-US" sz="24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ID</a:t>
            </a:r>
            <a:r>
              <a:rPr lang="th-TH" sz="24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sz="2400" b="1" dirty="0" smtClean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01234567890123</a:t>
            </a:r>
          </a:p>
          <a:p>
            <a:r>
              <a:rPr lang="th-TH" sz="24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ข้อสอบ</a:t>
            </a:r>
            <a:r>
              <a:rPr lang="en-US" sz="24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: </a:t>
            </a:r>
            <a:r>
              <a:rPr lang="th-TH" sz="24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วิชา </a:t>
            </a:r>
            <a:r>
              <a:rPr lang="th-TH" sz="2400" b="1" dirty="0" smtClean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คณิตศาสตร์ </a:t>
            </a:r>
            <a:r>
              <a:rPr lang="th-TH" sz="24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 ระดับชั้น </a:t>
            </a:r>
            <a:r>
              <a:rPr lang="th-TH" sz="2400" b="1" dirty="0" smtClean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ป.6</a:t>
            </a:r>
            <a:r>
              <a:rPr lang="th-TH" sz="24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  ตัวชี้วัด </a:t>
            </a:r>
            <a:r>
              <a:rPr lang="th-TH" sz="2400" b="1" dirty="0" smtClean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ค1.2 ป.6/2</a:t>
            </a:r>
            <a:endParaRPr lang="th-TH" sz="2400" b="1" dirty="0" smtClean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444208" y="44624"/>
            <a:ext cx="2664296" cy="648072"/>
          </a:xfrm>
          <a:prstGeom prst="round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2519888" y="6201376"/>
            <a:ext cx="1116000" cy="612000"/>
          </a:xfrm>
          <a:prstGeom prst="leftArrow">
            <a:avLst>
              <a:gd name="adj1" fmla="val 74403"/>
              <a:gd name="adj2" fmla="val 50000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72000" rIns="0" bIns="0" rtlCol="0" anchor="ctr"/>
          <a:lstStyle/>
          <a:p>
            <a:pPr algn="ctr"/>
            <a:r>
              <a:rPr lang="th-TH" sz="2000" b="1" dirty="0" smtClean="0">
                <a:solidFill>
                  <a:schemeClr val="bg1">
                    <a:lumMod val="8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ข้อก่อนหน้า</a:t>
            </a:r>
            <a:endParaRPr lang="en-US" sz="2000" b="1" dirty="0">
              <a:solidFill>
                <a:schemeClr val="bg1">
                  <a:lumMod val="85000"/>
                </a:schemeClr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9" name="Left Arrow 8"/>
          <p:cNvSpPr/>
          <p:nvPr/>
        </p:nvSpPr>
        <p:spPr>
          <a:xfrm flipH="1">
            <a:off x="5580112" y="6201376"/>
            <a:ext cx="1116000" cy="612000"/>
          </a:xfrm>
          <a:prstGeom prst="leftArrow">
            <a:avLst>
              <a:gd name="adj1" fmla="val 74403"/>
              <a:gd name="adj2" fmla="val 50000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72000" rIns="0" bIns="0" rtlCol="0" anchor="ctr"/>
          <a:lstStyle/>
          <a:p>
            <a:pPr algn="ctr"/>
            <a:r>
              <a:rPr lang="th-TH" sz="20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ข้อต่อไป</a:t>
            </a:r>
            <a:endParaRPr lang="en-US" sz="20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10" name="Bevel 9"/>
          <p:cNvSpPr/>
          <p:nvPr/>
        </p:nvSpPr>
        <p:spPr>
          <a:xfrm>
            <a:off x="3707900" y="6201376"/>
            <a:ext cx="1800200" cy="612000"/>
          </a:xfrm>
          <a:prstGeom prst="bevel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tIns="72000" bIns="0" rtlCol="0" anchor="ctr"/>
          <a:lstStyle/>
          <a:p>
            <a:pPr algn="ctr"/>
            <a:r>
              <a:rPr lang="th-TH" sz="24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ยืนยันคำตอบ</a:t>
            </a:r>
            <a:endParaRPr lang="en-US" sz="24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pic>
        <p:nvPicPr>
          <p:cNvPr id="1028" name="Picture 4" descr="http://clipartsy.com/SVG/CLIPARTIST.INFO/orologio_clock_alarm_icon_scalable_vector_graphics_svg_inkscape_adobe_illustrator_clip_art_clipart-1979p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754" y="97396"/>
            <a:ext cx="498658" cy="565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088273" y="313492"/>
            <a:ext cx="2005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00:34:12</a:t>
            </a:r>
            <a:r>
              <a:rPr lang="en-US" sz="24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sz="24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/ </a:t>
            </a:r>
            <a:r>
              <a:rPr lang="en-US" sz="2400" b="1" dirty="0" smtClean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00:05:48</a:t>
            </a:r>
            <a:r>
              <a:rPr lang="en-US" sz="2400" dirty="0" smtClean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endParaRPr lang="th-TH" sz="2400" dirty="0">
              <a:solidFill>
                <a:srgbClr val="FF0000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68027" y="32901"/>
            <a:ext cx="2295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 เวลา </a:t>
            </a:r>
            <a:r>
              <a:rPr lang="th-TH" sz="2400" b="1" dirty="0" smtClean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0</a:t>
            </a:r>
            <a:r>
              <a:rPr lang="th-TH" sz="24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 ชั่วโมง </a:t>
            </a:r>
            <a:r>
              <a:rPr lang="en-US" sz="2400" b="1" dirty="0" smtClean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40</a:t>
            </a:r>
            <a:r>
              <a:rPr lang="en-US" sz="24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th-TH" sz="24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นาที</a:t>
            </a:r>
            <a:endParaRPr lang="th-TH" sz="2400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194168"/>
              </p:ext>
            </p:extLst>
          </p:nvPr>
        </p:nvGraphicFramePr>
        <p:xfrm>
          <a:off x="35490" y="764704"/>
          <a:ext cx="9072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800"/>
                <a:gridCol w="604800"/>
                <a:gridCol w="604800"/>
                <a:gridCol w="604800"/>
                <a:gridCol w="604800"/>
                <a:gridCol w="604800"/>
                <a:gridCol w="604800"/>
                <a:gridCol w="604800"/>
                <a:gridCol w="604800"/>
                <a:gridCol w="604800"/>
                <a:gridCol w="604800"/>
                <a:gridCol w="604800"/>
                <a:gridCol w="604800"/>
                <a:gridCol w="604800"/>
                <a:gridCol w="60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 New" pitchFamily="34" charset="-34"/>
                          <a:cs typeface="TH Sarabun New" pitchFamily="34" charset="-34"/>
                        </a:rPr>
                        <a:t>ข้อ</a:t>
                      </a:r>
                      <a:r>
                        <a:rPr lang="th-TH" baseline="0" dirty="0" smtClean="0">
                          <a:latin typeface="TH Sarabun New" pitchFamily="34" charset="-34"/>
                          <a:cs typeface="TH Sarabun New" pitchFamily="34" charset="-34"/>
                        </a:rPr>
                        <a:t> 1</a:t>
                      </a:r>
                      <a:endParaRPr lang="th-TH" dirty="0"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 New" pitchFamily="34" charset="-34"/>
                          <a:cs typeface="TH Sarabun New" pitchFamily="34" charset="-34"/>
                        </a:rPr>
                        <a:t>ข้อ 2</a:t>
                      </a:r>
                      <a:endParaRPr lang="th-TH" dirty="0"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 New" pitchFamily="34" charset="-34"/>
                          <a:cs typeface="TH Sarabun New" pitchFamily="34" charset="-34"/>
                        </a:rPr>
                        <a:t>ข้อ 3</a:t>
                      </a:r>
                      <a:endParaRPr lang="th-TH" dirty="0"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bg1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ข้อ 4</a:t>
                      </a:r>
                      <a:endParaRPr lang="th-TH" dirty="0">
                        <a:solidFill>
                          <a:schemeClr val="bg1"/>
                        </a:solidFill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bg1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ข้อ 5</a:t>
                      </a:r>
                      <a:endParaRPr lang="th-TH" dirty="0">
                        <a:solidFill>
                          <a:schemeClr val="bg1"/>
                        </a:solidFill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bg1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ข้อ 6</a:t>
                      </a:r>
                      <a:endParaRPr lang="th-TH" dirty="0">
                        <a:solidFill>
                          <a:schemeClr val="bg1"/>
                        </a:solidFill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bg1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ข้อ 7</a:t>
                      </a:r>
                      <a:endParaRPr lang="th-TH" dirty="0">
                        <a:solidFill>
                          <a:schemeClr val="bg1"/>
                        </a:solidFill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bg1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ข้อ 8</a:t>
                      </a:r>
                      <a:endParaRPr lang="th-TH" dirty="0">
                        <a:solidFill>
                          <a:schemeClr val="bg1"/>
                        </a:solidFill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bg1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ข้อ 9</a:t>
                      </a:r>
                      <a:endParaRPr lang="th-TH" dirty="0">
                        <a:solidFill>
                          <a:schemeClr val="bg1"/>
                        </a:solidFill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bg1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ข้อ 10</a:t>
                      </a:r>
                      <a:endParaRPr lang="th-TH" dirty="0">
                        <a:solidFill>
                          <a:schemeClr val="bg1"/>
                        </a:solidFill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bg1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ข้อ 11</a:t>
                      </a:r>
                      <a:endParaRPr lang="th-TH" dirty="0">
                        <a:solidFill>
                          <a:schemeClr val="bg1"/>
                        </a:solidFill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bg1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ข้อ 12</a:t>
                      </a:r>
                      <a:endParaRPr lang="th-TH" dirty="0">
                        <a:solidFill>
                          <a:schemeClr val="bg1"/>
                        </a:solidFill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ข้อ 13</a:t>
                      </a:r>
                      <a:endParaRPr lang="th-TH" dirty="0">
                        <a:solidFill>
                          <a:schemeClr val="tx1"/>
                        </a:solidFill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ข้อ 14</a:t>
                      </a:r>
                      <a:endParaRPr lang="th-TH" dirty="0">
                        <a:solidFill>
                          <a:schemeClr val="tx1"/>
                        </a:solidFill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ข้อ 15</a:t>
                      </a:r>
                      <a:endParaRPr lang="th-TH" dirty="0">
                        <a:solidFill>
                          <a:schemeClr val="tx1"/>
                        </a:solidFill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35496" y="1196752"/>
            <a:ext cx="9073008" cy="4932000"/>
            <a:chOff x="35496" y="1196752"/>
            <a:chExt cx="9073008" cy="4932000"/>
          </a:xfrm>
        </p:grpSpPr>
        <p:grpSp>
          <p:nvGrpSpPr>
            <p:cNvPr id="13" name="Group 12"/>
            <p:cNvGrpSpPr/>
            <p:nvPr/>
          </p:nvGrpSpPr>
          <p:grpSpPr>
            <a:xfrm>
              <a:off x="35496" y="1196752"/>
              <a:ext cx="9072000" cy="4932000"/>
              <a:chOff x="107504" y="1412776"/>
              <a:chExt cx="8856984" cy="4536504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07504" y="1412776"/>
                <a:ext cx="8856984" cy="453650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ordiaUPC" panose="020B0304020202020204" pitchFamily="34" charset="-34"/>
                  <a:cs typeface="CordiaUPC" panose="020B0304020202020204" pitchFamily="34" charset="-34"/>
                </a:endParaRPr>
              </a:p>
            </p:txBody>
          </p:sp>
          <p:cxnSp>
            <p:nvCxnSpPr>
              <p:cNvPr id="3" name="Straight Connector 2"/>
              <p:cNvCxnSpPr/>
              <p:nvPr/>
            </p:nvCxnSpPr>
            <p:spPr>
              <a:xfrm>
                <a:off x="5148064" y="1412776"/>
                <a:ext cx="0" cy="453650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/>
            <p:cNvSpPr txBox="1"/>
            <p:nvPr/>
          </p:nvSpPr>
          <p:spPr>
            <a:xfrm>
              <a:off x="5198423" y="1198973"/>
              <a:ext cx="3910081" cy="34970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tIns="72000" bIns="0" rtlCol="0">
              <a:spAutoFit/>
            </a:bodyPr>
            <a:lstStyle/>
            <a:p>
              <a:pPr algn="ctr"/>
              <a:r>
                <a:rPr lang="en-US" dirty="0" smtClean="0">
                  <a:latin typeface="CordiaUPC" panose="020B0304020202020204" pitchFamily="34" charset="-34"/>
                  <a:cs typeface="CordiaUPC" panose="020B0304020202020204" pitchFamily="34" charset="-34"/>
                </a:rPr>
                <a:t>Media</a:t>
              </a:r>
              <a:endParaRPr lang="th-TH" dirty="0">
                <a:latin typeface="CordiaUPC" panose="020B0304020202020204" pitchFamily="34" charset="-34"/>
                <a:cs typeface="CordiaUPC" panose="020B0304020202020204" pitchFamily="34" charset="-34"/>
              </a:endParaRPr>
            </a:p>
          </p:txBody>
        </p:sp>
      </p:grpSp>
      <p:pic>
        <p:nvPicPr>
          <p:cNvPr id="1026" name="Picture 2" descr="C:\Users\cpiro\Desktop\@ipst-f2f-trainer-aj-dao\day3-block13\Slide9.EM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8" t="10103" r="7922" b="18882"/>
          <a:stretch/>
        </p:blipFill>
        <p:spPr bwMode="auto">
          <a:xfrm>
            <a:off x="5220072" y="2306206"/>
            <a:ext cx="3888000" cy="291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5838821" y="1700808"/>
            <a:ext cx="26292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2800" b="1" dirty="0" smtClean="0">
                <a:solidFill>
                  <a:srgbClr val="000099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แผนผังของเกาะ</a:t>
            </a:r>
            <a:r>
              <a:rPr lang="th-TH" sz="2800" b="1" dirty="0">
                <a:solidFill>
                  <a:srgbClr val="000099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แห่ง</a:t>
            </a:r>
            <a:r>
              <a:rPr lang="th-TH" sz="2800" b="1" dirty="0" smtClean="0">
                <a:solidFill>
                  <a:srgbClr val="000099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หนึ่ง</a:t>
            </a:r>
            <a:endParaRPr lang="th-TH" sz="2800" b="1" dirty="0">
              <a:solidFill>
                <a:srgbClr val="000099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412776"/>
            <a:ext cx="54008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b="1" dirty="0">
                <a:latin typeface="CordiaUPC" panose="020B0304020202020204" pitchFamily="34" charset="-34"/>
                <a:cs typeface="CordiaUPC" panose="020B0304020202020204" pitchFamily="34" charset="-34"/>
              </a:rPr>
              <a:t>จากภาพ เกาะนี้มีพื้นที่ประมาณกี่ตารางกิโลเมตร </a:t>
            </a:r>
            <a:endParaRPr lang="th-TH" sz="2800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1664" y="2087270"/>
            <a:ext cx="6864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ตอบ</a:t>
            </a:r>
            <a:endParaRPr lang="th-TH" sz="2800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4868" y="2087270"/>
            <a:ext cx="3981147" cy="52322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pic>
        <p:nvPicPr>
          <p:cNvPr id="1030" name="Picture 6" descr="http://www.designofsignage.com/application/symbol/hospital/image/600x600/exi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464" y="6278873"/>
            <a:ext cx="557039" cy="55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designofsignage.com/application/symbol/hospital/image/600x600/enquir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328890"/>
            <a:ext cx="457004" cy="457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86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moodle.org/pluginfile.php/134/mod_forum/attachment/342936/image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3" t="6800" r="38360" b="13976"/>
          <a:stretch/>
        </p:blipFill>
        <p:spPr bwMode="auto">
          <a:xfrm>
            <a:off x="2271357" y="33108"/>
            <a:ext cx="1979158" cy="313448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0" b="30330"/>
          <a:stretch/>
        </p:blipFill>
        <p:spPr bwMode="auto">
          <a:xfrm>
            <a:off x="35496" y="3212976"/>
            <a:ext cx="9036496" cy="365174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0" y="1620"/>
            <a:ext cx="2267744" cy="63534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36000"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Item Formats</a:t>
            </a:r>
            <a:endParaRPr lang="th-TH" sz="36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5" t="36319" r="54655" b="20855"/>
          <a:stretch/>
        </p:blipFill>
        <p:spPr bwMode="auto">
          <a:xfrm>
            <a:off x="182464" y="667943"/>
            <a:ext cx="1880509" cy="17209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270" y="274167"/>
            <a:ext cx="4783400" cy="285659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4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8" t="14134" r="1587" b="2575"/>
          <a:stretch/>
        </p:blipFill>
        <p:spPr bwMode="auto">
          <a:xfrm>
            <a:off x="1074057" y="1219200"/>
            <a:ext cx="6995886" cy="4789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82529" y="152400"/>
            <a:ext cx="7378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Virtual Experimental Physics </a:t>
            </a:r>
            <a:r>
              <a:rPr lang="th-TH" sz="3600" b="1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โดย สาขาฟิสิกส์ สสวท.</a:t>
            </a:r>
            <a:endParaRPr lang="en-US" sz="3600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02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76200" y="61697"/>
            <a:ext cx="9296400" cy="775015"/>
          </a:xfrm>
          <a:prstGeom prst="rect">
            <a:avLst/>
          </a:prstGeom>
          <a:solidFill>
            <a:srgbClr val="000066"/>
          </a:solidFill>
          <a:ln w="12700">
            <a:solidFill>
              <a:schemeClr val="tx1"/>
            </a:solidFill>
          </a:ln>
        </p:spPr>
        <p:txBody>
          <a:bodyPr wrap="square" tIns="36000" bIns="0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Google in Education</a:t>
            </a:r>
            <a:endParaRPr lang="th-TH" sz="4800" b="1" dirty="0">
              <a:solidFill>
                <a:schemeClr val="bg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pic>
        <p:nvPicPr>
          <p:cNvPr id="2053" name="Picture 5" descr="C:\Users\Maoh\Desktop\GoogleAppsEd2-717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" y="838200"/>
            <a:ext cx="9183227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6457890"/>
            <a:ext cx="7391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https://wiki.itap.purdue.edu/display/INSITE/iGoogle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00" y="953300"/>
            <a:ext cx="8784000" cy="56761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6553200"/>
            <a:ext cx="29755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http://www.classstart.org/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76200" y="61697"/>
            <a:ext cx="9296400" cy="775015"/>
          </a:xfrm>
          <a:prstGeom prst="rect">
            <a:avLst/>
          </a:prstGeom>
          <a:solidFill>
            <a:srgbClr val="000066"/>
          </a:solidFill>
          <a:ln w="12700">
            <a:solidFill>
              <a:schemeClr val="tx1"/>
            </a:solidFill>
          </a:ln>
        </p:spPr>
        <p:txBody>
          <a:bodyPr wrap="square" tIns="36000" bIns="0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Assessment in LMS</a:t>
            </a:r>
            <a:endParaRPr lang="th-TH" sz="4800" b="1" dirty="0">
              <a:solidFill>
                <a:schemeClr val="bg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18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446222"/>
            <a:ext cx="6553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http://www.einstruction.eu/products/examview/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90625"/>
            <a:ext cx="8675687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76200" y="61697"/>
            <a:ext cx="9296400" cy="775015"/>
          </a:xfrm>
          <a:prstGeom prst="rect">
            <a:avLst/>
          </a:prstGeom>
          <a:solidFill>
            <a:srgbClr val="000066"/>
          </a:solidFill>
          <a:ln w="12700">
            <a:solidFill>
              <a:schemeClr val="tx1"/>
            </a:solidFill>
          </a:ln>
        </p:spPr>
        <p:txBody>
          <a:bodyPr wrap="square" tIns="36000" bIns="0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Clicker/Response System</a:t>
            </a:r>
            <a:endParaRPr lang="th-TH" sz="4800" b="1" dirty="0">
              <a:solidFill>
                <a:schemeClr val="bg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27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6"/>
          <a:stretch/>
        </p:blipFill>
        <p:spPr bwMode="auto">
          <a:xfrm>
            <a:off x="519113" y="923925"/>
            <a:ext cx="8105775" cy="555670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6480630"/>
            <a:ext cx="34442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https://www.forallrubrics.com/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76200" y="61697"/>
            <a:ext cx="9296400" cy="775015"/>
          </a:xfrm>
          <a:prstGeom prst="rect">
            <a:avLst/>
          </a:prstGeom>
          <a:solidFill>
            <a:srgbClr val="000066"/>
          </a:solidFill>
          <a:ln w="12700">
            <a:solidFill>
              <a:schemeClr val="tx1"/>
            </a:solidFill>
          </a:ln>
        </p:spPr>
        <p:txBody>
          <a:bodyPr wrap="square" tIns="36000" bIns="0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e-Rubrics</a:t>
            </a:r>
            <a:endParaRPr lang="th-TH" sz="4800" b="1" dirty="0">
              <a:solidFill>
                <a:schemeClr val="bg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51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forallsystems.files.wordpress.com/2013/07/all-results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" y="304800"/>
            <a:ext cx="9095129" cy="6019799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6480630"/>
            <a:ext cx="34442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https://www.forallrubrics.com/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99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04800" y="2274838"/>
            <a:ext cx="9753600" cy="2308324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th-TH" sz="4800" b="1" dirty="0" smtClean="0"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แลกเปลี่ยนเรียนรู้</a:t>
            </a:r>
          </a:p>
          <a:p>
            <a:pPr algn="ctr"/>
            <a:r>
              <a:rPr lang="th-TH" sz="4800" b="1" dirty="0" smtClean="0"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ถาม</a:t>
            </a:r>
            <a:r>
              <a:rPr lang="en-US" sz="4800" b="1" dirty="0" smtClean="0"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-</a:t>
            </a:r>
            <a:r>
              <a:rPr lang="th-TH" sz="4800" b="1" dirty="0" smtClean="0"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ตอบ</a:t>
            </a:r>
          </a:p>
          <a:p>
            <a:pPr algn="ctr"/>
            <a:r>
              <a:rPr lang="th-TH" sz="4800" b="1" dirty="0" smtClean="0"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ขอบคุณครับ</a:t>
            </a:r>
            <a:endParaRPr lang="en-US" sz="4800" b="1" dirty="0">
              <a:solidFill>
                <a:schemeClr val="bg1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70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eflectiveteacher.com.au/wp-content/uploads/2012/11/forofa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8"/>
          <a:stretch/>
        </p:blipFill>
        <p:spPr bwMode="auto">
          <a:xfrm>
            <a:off x="323528" y="1264692"/>
            <a:ext cx="8068169" cy="390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157092" y="6581001"/>
            <a:ext cx="29869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http://reflectiveteacher.com.au/assessment/</a:t>
            </a:r>
            <a:endParaRPr lang="th-TH" sz="1200" dirty="0"/>
          </a:p>
        </p:txBody>
      </p:sp>
      <p:sp>
        <p:nvSpPr>
          <p:cNvPr id="5" name="Rectangle 4"/>
          <p:cNvSpPr/>
          <p:nvPr/>
        </p:nvSpPr>
        <p:spPr>
          <a:xfrm>
            <a:off x="-36512" y="5949280"/>
            <a:ext cx="8626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Marzano</a:t>
            </a:r>
            <a:r>
              <a:rPr lang="en-US" sz="1200" dirty="0"/>
              <a:t>, R.J., Pickering, D.J., &amp; </a:t>
            </a:r>
            <a:r>
              <a:rPr lang="en-US" sz="1200" dirty="0" err="1"/>
              <a:t>McTighe</a:t>
            </a:r>
            <a:r>
              <a:rPr lang="en-US" sz="1200" dirty="0"/>
              <a:t>, J. (1993). Assessing student outcomes: Performance assessment using the dimensions of learning model. Alexandria, VA: Association for Supervision and Curriculum Development.</a:t>
            </a:r>
            <a:endParaRPr lang="th-TH" sz="1200" dirty="0"/>
          </a:p>
        </p:txBody>
      </p:sp>
      <p:sp>
        <p:nvSpPr>
          <p:cNvPr id="6" name="Rectangle 5"/>
          <p:cNvSpPr/>
          <p:nvPr/>
        </p:nvSpPr>
        <p:spPr>
          <a:xfrm>
            <a:off x="-24545" y="6394102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Earl, M.E.,  </a:t>
            </a:r>
            <a:r>
              <a:rPr lang="en-US" sz="1200" dirty="0" err="1"/>
              <a:t>Guskey</a:t>
            </a:r>
            <a:r>
              <a:rPr lang="en-US" sz="1200" dirty="0"/>
              <a:t>, T.R., &amp; </a:t>
            </a:r>
            <a:r>
              <a:rPr lang="en-US" sz="1200" dirty="0" err="1"/>
              <a:t>Marzano</a:t>
            </a:r>
            <a:r>
              <a:rPr lang="en-US" sz="1200" dirty="0"/>
              <a:t>, R.J. (Eds.). (2003). Assessment as learning – Using classroom assessment to maximize student learning.  Experts in Assessment Series.  Thousand Oaks, CA: Corwin Press, Inc./Sage Publications.</a:t>
            </a:r>
            <a:endParaRPr lang="th-TH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84259" y="1197908"/>
            <a:ext cx="3407621" cy="19389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en-US" sz="2400" b="1" spc="-100" dirty="0" smtClean="0">
                <a:sym typeface="Wingdings"/>
              </a:rPr>
              <a:t> </a:t>
            </a:r>
            <a:r>
              <a:rPr lang="en-US" sz="2400" b="1" spc="-100" dirty="0" smtClean="0"/>
              <a:t>Assessment FOR learning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dirty="0" smtClean="0"/>
              <a:t>occurs when teachers use inferences about student progress to inform their teaching.</a:t>
            </a:r>
            <a:endParaRPr lang="th-TH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364088" y="1197908"/>
            <a:ext cx="3665795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en-US" sz="2400" b="1" dirty="0" smtClean="0">
                <a:sym typeface="Wingdings"/>
              </a:rPr>
              <a:t> </a:t>
            </a:r>
            <a:r>
              <a:rPr lang="en-US" sz="2400" b="1" dirty="0" smtClean="0"/>
              <a:t>Assessment AS learning </a:t>
            </a:r>
          </a:p>
          <a:p>
            <a:pPr algn="thaiDist"/>
            <a:r>
              <a:rPr lang="en-US" sz="2400" dirty="0" smtClean="0"/>
              <a:t>occurs when students reflect on and monitor their progress to inform their future learning goals.</a:t>
            </a:r>
            <a:endParaRPr lang="th-TH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483768" y="3064892"/>
            <a:ext cx="3744416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en-US" sz="2400" b="1" dirty="0" smtClean="0">
                <a:sym typeface="Wingdings"/>
              </a:rPr>
              <a:t> </a:t>
            </a:r>
            <a:r>
              <a:rPr lang="en-US" sz="2400" b="1" dirty="0" smtClean="0"/>
              <a:t>Assessment OF learning </a:t>
            </a:r>
            <a:r>
              <a:rPr lang="en-US" sz="2400" dirty="0" smtClean="0"/>
              <a:t>occurs when teachers use evidence of student learning to make judgments on student achievement against goals and standards.</a:t>
            </a:r>
            <a:endParaRPr lang="th-TH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074044" y="5302949"/>
            <a:ext cx="2650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“</a:t>
            </a:r>
            <a:r>
              <a:rPr lang="th-TH" sz="3600" b="1" dirty="0" smtClean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ตัดสินผลผ่านตก</a:t>
            </a:r>
            <a:r>
              <a:rPr lang="en-US" sz="3600" b="1" dirty="0" smtClean="0">
                <a:solidFill>
                  <a:srgbClr val="FF0000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”</a:t>
            </a:r>
            <a:endParaRPr lang="en-US" sz="3600" b="1" dirty="0">
              <a:solidFill>
                <a:srgbClr val="FF0000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504" y="764704"/>
            <a:ext cx="34115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“</a:t>
            </a:r>
            <a:r>
              <a:rPr lang="th-TH" sz="3600" b="1" dirty="0" smtClean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ปรับการเรียนการสอน</a:t>
            </a:r>
            <a:r>
              <a:rPr lang="en-US" sz="3600" b="1" dirty="0" smtClean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”</a:t>
            </a:r>
            <a:endParaRPr lang="en-US" sz="3600" b="1" dirty="0">
              <a:solidFill>
                <a:srgbClr val="0000CC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02168" y="764704"/>
            <a:ext cx="3634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“</a:t>
            </a:r>
            <a:r>
              <a:rPr lang="th-TH" sz="3600" b="1" dirty="0" smtClean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กำกับติดตามสะท้อนผล</a:t>
            </a:r>
            <a:r>
              <a:rPr lang="en-US" sz="3600" b="1" dirty="0" smtClean="0">
                <a:solidFill>
                  <a:srgbClr val="0000CC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”</a:t>
            </a:r>
            <a:endParaRPr lang="en-US" sz="3600" b="1" dirty="0">
              <a:solidFill>
                <a:srgbClr val="0000CC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1588" y="-3175"/>
            <a:ext cx="9144000" cy="762000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216000" anchor="ctr"/>
          <a:lstStyle/>
          <a:p>
            <a:pPr algn="ctr" eaLnBrk="0" hangingPunct="0">
              <a:defRPr/>
            </a:pPr>
            <a:r>
              <a:rPr lang="th-TH" sz="5400" b="1" dirty="0" smtClean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บทบาทใหม่ของการประเมิน (</a:t>
            </a:r>
            <a:r>
              <a:rPr lang="en-US" sz="5400" b="1" dirty="0" smtClean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assessment</a:t>
            </a:r>
            <a:r>
              <a:rPr lang="th-TH" sz="5400" b="1" dirty="0" smtClean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)</a:t>
            </a:r>
            <a:endParaRPr lang="en-US" sz="5400" b="1" dirty="0">
              <a:solidFill>
                <a:schemeClr val="bg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79912" y="2028522"/>
            <a:ext cx="11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spc="-90" dirty="0"/>
              <a:t>a</a:t>
            </a:r>
            <a:r>
              <a:rPr lang="en-US" b="1" i="1" spc="-90" dirty="0" smtClean="0"/>
              <a:t>ssessment</a:t>
            </a:r>
            <a:endParaRPr lang="en-US" b="1" i="1" spc="-9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60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56084"/>
            <a:ext cx="89154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7504" y="6279703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Earl, M.E.,  </a:t>
            </a:r>
            <a:r>
              <a:rPr lang="en-US" sz="1200" dirty="0" err="1"/>
              <a:t>Guskey</a:t>
            </a:r>
            <a:r>
              <a:rPr lang="en-US" sz="1200" dirty="0"/>
              <a:t>, T.R., &amp; </a:t>
            </a:r>
            <a:r>
              <a:rPr lang="en-US" sz="1200" dirty="0" err="1"/>
              <a:t>Marzano</a:t>
            </a:r>
            <a:r>
              <a:rPr lang="en-US" sz="1200" dirty="0"/>
              <a:t>, R.J. (Eds.). (2003). Assessment as learning – Using classroom assessment to maximize student learning.  Experts in Assessment Series.  Thousand Oaks, CA: Corwin Press, Inc./Sage Publications.</a:t>
            </a:r>
            <a:endParaRPr lang="th-TH" sz="1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7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-171400"/>
            <a:ext cx="9361040" cy="11430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21</a:t>
            </a:r>
            <a:r>
              <a:rPr lang="en-US" b="1" baseline="30000" dirty="0" smtClean="0">
                <a:solidFill>
                  <a:schemeClr val="bg1"/>
                </a:solidFill>
              </a:rPr>
              <a:t>st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Century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24744"/>
            <a:ext cx="8838728" cy="5040560"/>
          </a:xfrm>
        </p:spPr>
        <p:txBody>
          <a:bodyPr>
            <a:noAutofit/>
          </a:bodyPr>
          <a:lstStyle/>
          <a:p>
            <a:r>
              <a:rPr lang="en-US" sz="4000" dirty="0" smtClean="0"/>
              <a:t>Be </a:t>
            </a:r>
            <a:r>
              <a:rPr lang="en-US" sz="4000" dirty="0"/>
              <a:t>largely </a:t>
            </a:r>
            <a:r>
              <a:rPr lang="en-US" sz="4000" dirty="0" smtClean="0"/>
              <a:t>performance-based </a:t>
            </a:r>
          </a:p>
          <a:p>
            <a:r>
              <a:rPr lang="en-US" sz="4000" dirty="0" smtClean="0"/>
              <a:t>Make students' thinking visible</a:t>
            </a:r>
          </a:p>
          <a:p>
            <a:r>
              <a:rPr lang="en-US" sz="4000" dirty="0" smtClean="0"/>
              <a:t>Generate </a:t>
            </a:r>
            <a:r>
              <a:rPr lang="en-US" sz="4000" dirty="0"/>
              <a:t>data that can be acted </a:t>
            </a:r>
            <a:r>
              <a:rPr lang="en-US" sz="4000" dirty="0" smtClean="0"/>
              <a:t>upon</a:t>
            </a:r>
          </a:p>
          <a:p>
            <a:r>
              <a:rPr lang="en-US" sz="4000" dirty="0" smtClean="0"/>
              <a:t>Build </a:t>
            </a:r>
            <a:r>
              <a:rPr lang="en-US" sz="4000" dirty="0"/>
              <a:t>capacity in both teachers and </a:t>
            </a:r>
            <a:r>
              <a:rPr lang="en-US" sz="4000" dirty="0" smtClean="0"/>
              <a:t>students</a:t>
            </a:r>
            <a:endParaRPr lang="en-US" sz="4000" dirty="0"/>
          </a:p>
          <a:p>
            <a:r>
              <a:rPr lang="en-US" sz="4000" dirty="0" smtClean="0"/>
              <a:t>Be </a:t>
            </a:r>
            <a:r>
              <a:rPr lang="en-US" sz="4000" dirty="0"/>
              <a:t>part of a comprehensive and well-aligned </a:t>
            </a:r>
            <a:r>
              <a:rPr lang="en-US" sz="4000" dirty="0" smtClean="0"/>
              <a:t>continuum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132110" y="6444044"/>
            <a:ext cx="90118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http://21stcenturylearning.typepad.com/blog/2007/06/21st-century-as.html</a:t>
            </a:r>
          </a:p>
        </p:txBody>
      </p:sp>
      <p:sp>
        <p:nvSpPr>
          <p:cNvPr id="5" name="Rectangle 4"/>
          <p:cNvSpPr/>
          <p:nvPr/>
        </p:nvSpPr>
        <p:spPr>
          <a:xfrm>
            <a:off x="7236296" y="570797"/>
            <a:ext cx="16015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By Ken Kay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10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971</TotalTime>
  <Words>3843</Words>
  <Application>Microsoft Office PowerPoint</Application>
  <PresentationFormat>นำเสนอทางหน้าจอ (4:3)</PresentationFormat>
  <Paragraphs>637</Paragraphs>
  <Slides>68</Slides>
  <Notes>10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17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68</vt:i4>
      </vt:variant>
    </vt:vector>
  </HeadingPairs>
  <TitlesOfParts>
    <vt:vector size="86" baseType="lpstr">
      <vt:lpstr>Batang</vt:lpstr>
      <vt:lpstr>Gulim</vt:lpstr>
      <vt:lpstr>맑은 고딕</vt:lpstr>
      <vt:lpstr>ＭＳ Ｐゴシック</vt:lpstr>
      <vt:lpstr>Angsana New</vt:lpstr>
      <vt:lpstr>Arial</vt:lpstr>
      <vt:lpstr>Browallia New</vt:lpstr>
      <vt:lpstr>Calibri</vt:lpstr>
      <vt:lpstr>Cambria Math</vt:lpstr>
      <vt:lpstr>Cordia New</vt:lpstr>
      <vt:lpstr>CordiaUPC</vt:lpstr>
      <vt:lpstr>Symbol</vt:lpstr>
      <vt:lpstr>Tahoma</vt:lpstr>
      <vt:lpstr>TH Sarabun New</vt:lpstr>
      <vt:lpstr>TH SarabunPSK</vt:lpstr>
      <vt:lpstr>Times New Roman</vt:lpstr>
      <vt:lpstr>Wingdings</vt:lpstr>
      <vt:lpstr>Office Theme</vt:lpstr>
      <vt:lpstr>การประเมินแนวใหม่ (?)</vt:lpstr>
      <vt:lpstr>งานนำเสนอ PowerPoint</vt:lpstr>
      <vt:lpstr>เนื้อหาการบรรยาย</vt:lpstr>
      <vt:lpstr>หลายคำทำสับสน</vt:lpstr>
      <vt:lpstr>งานนำเสนอ PowerPoint</vt:lpstr>
      <vt:lpstr>แนวโน้มการประเมิน (ใหม่?)</vt:lpstr>
      <vt:lpstr>งานนำเสนอ PowerPoint</vt:lpstr>
      <vt:lpstr>งานนำเสนอ PowerPoint</vt:lpstr>
      <vt:lpstr>21st Century Assessment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ตัวอย่างเครื่องมือประเมิน (1)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ICT Literacy by ETS (2002):  a bridge between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การวัดตัวแปร Measuring Variable</dc:title>
  <dc:creator>Maoh</dc:creator>
  <cp:lastModifiedBy>User</cp:lastModifiedBy>
  <cp:revision>203</cp:revision>
  <cp:lastPrinted>2013-11-13T17:33:29Z</cp:lastPrinted>
  <dcterms:created xsi:type="dcterms:W3CDTF">2006-08-16T00:00:00Z</dcterms:created>
  <dcterms:modified xsi:type="dcterms:W3CDTF">2014-07-27T05:05:24Z</dcterms:modified>
</cp:coreProperties>
</file>